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D05"/>
    <a:srgbClr val="2CA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2" autoAdjust="0"/>
    <p:restoredTop sz="97410" autoAdjust="0"/>
  </p:normalViewPr>
  <p:slideViewPr>
    <p:cSldViewPr>
      <p:cViewPr>
        <p:scale>
          <a:sx n="90" d="100"/>
          <a:sy n="90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7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8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3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7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2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7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4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1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42.jpeg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5" Type="http://schemas.openxmlformats.org/officeDocument/2006/relationships/slide" Target="slide9.xml"/><Relationship Id="rId10" Type="http://schemas.openxmlformats.org/officeDocument/2006/relationships/image" Target="../media/image44.jpeg"/><Relationship Id="rId4" Type="http://schemas.openxmlformats.org/officeDocument/2006/relationships/image" Target="../media/image40.jpeg"/><Relationship Id="rId9" Type="http://schemas.openxmlformats.org/officeDocument/2006/relationships/image" Target="../media/image43.jpe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microsoft.com/office/2007/relationships/hdphoto" Target="../media/hdphoto1.wdp"/><Relationship Id="rId4" Type="http://schemas.openxmlformats.org/officeDocument/2006/relationships/slide" Target="slide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slide" Target="slide3.xml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1.png"/><Relationship Id="rId5" Type="http://schemas.openxmlformats.org/officeDocument/2006/relationships/image" Target="../media/image13.jpeg"/><Relationship Id="rId15" Type="http://schemas.openxmlformats.org/officeDocument/2006/relationships/slide" Target="slide4.xml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1.png"/><Relationship Id="rId15" Type="http://schemas.openxmlformats.org/officeDocument/2006/relationships/slide" Target="slide5.xml"/><Relationship Id="rId10" Type="http://schemas.openxmlformats.org/officeDocument/2006/relationships/image" Target="../media/image23.jpeg"/><Relationship Id="rId4" Type="http://schemas.openxmlformats.org/officeDocument/2006/relationships/image" Target="../media/image19.jpg"/><Relationship Id="rId9" Type="http://schemas.openxmlformats.org/officeDocument/2006/relationships/image" Target="../media/image22.jpe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12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1.png"/><Relationship Id="rId5" Type="http://schemas.openxmlformats.org/officeDocument/2006/relationships/image" Target="../media/image26.jpeg"/><Relationship Id="rId15" Type="http://schemas.openxmlformats.org/officeDocument/2006/relationships/slide" Target="slide6.xml"/><Relationship Id="rId10" Type="http://schemas.openxmlformats.org/officeDocument/2006/relationships/image" Target="../media/image29.jpeg"/><Relationship Id="rId4" Type="http://schemas.openxmlformats.org/officeDocument/2006/relationships/image" Target="../media/image25.jpg"/><Relationship Id="rId9" Type="http://schemas.openxmlformats.org/officeDocument/2006/relationships/image" Target="../media/image24.jpe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slide" Target="slide7.xml"/><Relationship Id="rId10" Type="http://schemas.openxmlformats.org/officeDocument/2006/relationships/image" Target="../media/image34.jpeg"/><Relationship Id="rId4" Type="http://schemas.openxmlformats.org/officeDocument/2006/relationships/image" Target="../media/image30.jpg"/><Relationship Id="rId9" Type="http://schemas.openxmlformats.org/officeDocument/2006/relationships/image" Target="../media/image29.jpe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37.jpeg"/><Relationship Id="rId12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slide" Target="slide8.xml"/><Relationship Id="rId10" Type="http://schemas.openxmlformats.org/officeDocument/2006/relationships/image" Target="../media/image39.jpeg"/><Relationship Id="rId4" Type="http://schemas.openxmlformats.org/officeDocument/2006/relationships/image" Target="../media/image35.jpg"/><Relationship Id="rId9" Type="http://schemas.openxmlformats.org/officeDocument/2006/relationships/image" Target="../media/image22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Monotype Corsiva" panose="03010101010201010101" pitchFamily="66" charset="0"/>
              </a:rPr>
              <a:t>Интерактивная игра</a:t>
            </a:r>
            <a:br>
              <a:rPr lang="ru-RU" sz="4800" b="1" dirty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>«Виды спорта»</a:t>
            </a:r>
            <a:br>
              <a:rPr lang="ru-RU" sz="4800" b="1" dirty="0">
                <a:latin typeface="Monotype Corsiva" panose="03010101010201010101" pitchFamily="66" charset="0"/>
              </a:rPr>
            </a:br>
            <a:r>
              <a:rPr lang="ru-RU" sz="4800" b="1" dirty="0">
                <a:latin typeface="Monotype Corsiva" panose="03010101010201010101" pitchFamily="66" charset="0"/>
              </a:rPr>
              <a:t>для детей 6-7лет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0154" y="4581128"/>
            <a:ext cx="4126341" cy="21242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Разработала: воспитатель </a:t>
            </a:r>
          </a:p>
          <a:p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подготовительной группы</a:t>
            </a:r>
          </a:p>
          <a:p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«Капелька»             </a:t>
            </a:r>
          </a:p>
          <a:p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 Овсянникова Н.И.</a:t>
            </a:r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Nat\Desktop\КАРТИНКИ\сп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4" y="3356992"/>
            <a:ext cx="4736721" cy="3348372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08920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23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51" y="1356322"/>
            <a:ext cx="4599060" cy="3068516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9162" flipH="1">
            <a:off x="773354" y="2696844"/>
            <a:ext cx="1574402" cy="1932564"/>
          </a:xfrm>
          <a:prstGeom prst="rect">
            <a:avLst/>
          </a:prstGeom>
        </p:spPr>
      </p:pic>
      <p:sp>
        <p:nvSpPr>
          <p:cNvPr id="26" name="Выноска-облако 25"/>
          <p:cNvSpPr/>
          <p:nvPr/>
        </p:nvSpPr>
        <p:spPr>
          <a:xfrm>
            <a:off x="1054556" y="464527"/>
            <a:ext cx="3842952" cy="2383635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560554" y="942562"/>
            <a:ext cx="3155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Что используется для </a:t>
            </a:r>
            <a:r>
              <a:rPr lang="ru-RU" sz="2400" b="1" dirty="0" smtClean="0"/>
              <a:t>художественной гимнастики</a:t>
            </a:r>
            <a:r>
              <a:rPr lang="ru-RU" sz="2400" b="1" dirty="0" smtClean="0"/>
              <a:t>?</a:t>
            </a:r>
          </a:p>
          <a:p>
            <a:pPr algn="ctr"/>
            <a:r>
              <a:rPr lang="ru-RU" sz="2400" b="1" dirty="0" smtClean="0"/>
              <a:t> Выбери!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82" y="551760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5" y="5517232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32" y="5540361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0" y="5529701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53" y="5540361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72" y="5526749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Рисунок 2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50" y="37134"/>
            <a:ext cx="1440000" cy="1440000"/>
          </a:xfrm>
          <a:prstGeom prst="rect">
            <a:avLst/>
          </a:prstGeom>
          <a:noFill/>
        </p:spPr>
      </p:pic>
      <p:pic>
        <p:nvPicPr>
          <p:cNvPr id="29" name="Рисунок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554" y="37134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7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6382 -0.531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10" y="-265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33073 -0.5020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2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18733 -0.5511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27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2413 -0.5303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265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830641" y="5661248"/>
            <a:ext cx="2088232" cy="72008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cs typeface="Aparajita" panose="020B0604020202020204" pitchFamily="34" charset="0"/>
              </a:rPr>
              <a:t>В начало</a:t>
            </a:r>
            <a:endParaRPr lang="ru-RU" sz="3600" b="1" dirty="0">
              <a:solidFill>
                <a:schemeClr val="tx1"/>
              </a:solidFill>
              <a:cs typeface="Aparajita" panose="020B0604020202020204" pitchFamily="34" charset="0"/>
            </a:endParaRPr>
          </a:p>
        </p:txBody>
      </p:sp>
      <p:pic>
        <p:nvPicPr>
          <p:cNvPr id="5" name="zvuk-1-mesto-aplodisment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4729" y="5589240"/>
            <a:ext cx="609600" cy="609600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4" name="zvuk-1-mesto-aplodisment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4313" flipH="1">
            <a:off x="143035" y="2643586"/>
            <a:ext cx="3275999" cy="4021259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 rot="1048358">
            <a:off x="2175153" y="450501"/>
            <a:ext cx="6768752" cy="3665419"/>
          </a:xfrm>
          <a:prstGeom prst="wedgeEllipse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Дорогой мой друг! Ну вот и закончилась  эта интересная игра! Я думаю, что ты проявил свою смекалку , внимание и сообразительность!</a:t>
            </a:r>
            <a:endParaRPr lang="ru-RU" sz="32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3691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7564" y="836712"/>
            <a:ext cx="7848872" cy="4472632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7564" y="692696"/>
            <a:ext cx="78488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600" b="1" dirty="0" smtClean="0"/>
              <a:t>Интерактивная игра</a:t>
            </a:r>
          </a:p>
          <a:p>
            <a:pPr algn="ctr"/>
            <a:r>
              <a:rPr lang="ru-RU" sz="3600" b="1" dirty="0" smtClean="0"/>
              <a:t>«Виды спорта»</a:t>
            </a:r>
            <a:endParaRPr lang="ru-RU" sz="3600" b="1" dirty="0"/>
          </a:p>
          <a:p>
            <a:pPr algn="ctr"/>
            <a:r>
              <a:rPr lang="ru-RU" sz="3600" b="1" i="1" dirty="0" smtClean="0"/>
              <a:t>Цели и задачи: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       - закреплять знания о видах спорта;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       - развивать устную речь, внимание, память, </a:t>
            </a:r>
          </a:p>
          <a:p>
            <a:pPr algn="ctr"/>
            <a:r>
              <a:rPr lang="ru-RU" sz="2400" dirty="0" smtClean="0"/>
              <a:t>              </a:t>
            </a:r>
            <a:r>
              <a:rPr lang="en-US" sz="2400" dirty="0"/>
              <a:t>л</a:t>
            </a:r>
            <a:r>
              <a:rPr lang="ru-RU" sz="2400" dirty="0" err="1" smtClean="0"/>
              <a:t>огическое</a:t>
            </a:r>
            <a:r>
              <a:rPr lang="ru-RU" sz="2400" dirty="0" smtClean="0"/>
              <a:t> мышление;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       - воспитывать интерес к различным видам спорта,  </a:t>
            </a:r>
          </a:p>
          <a:p>
            <a:pPr algn="ctr"/>
            <a:r>
              <a:rPr lang="ru-RU" sz="2400" dirty="0" smtClean="0"/>
              <a:t>            - прививать желание заниматься в спортивных секциях;</a:t>
            </a:r>
          </a:p>
          <a:p>
            <a:pPr algn="ctr"/>
            <a:r>
              <a:rPr lang="ru-RU" sz="2400" dirty="0" smtClean="0"/>
              <a:t>            - вести здоровый образ жизни.</a:t>
            </a:r>
            <a:endParaRPr lang="ru-RU" sz="2400" dirty="0"/>
          </a:p>
        </p:txBody>
      </p:sp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18000"/>
            <a:ext cx="1440000" cy="1440000"/>
          </a:xfrm>
          <a:prstGeom prst="rect">
            <a:avLst/>
          </a:prstGeom>
          <a:noFill/>
        </p:spPr>
      </p:pic>
      <p:pic>
        <p:nvPicPr>
          <p:cNvPr id="11" name="Рисунок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33869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6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301" flipH="1">
            <a:off x="789945" y="20001"/>
            <a:ext cx="3275999" cy="4021259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rot="20600554" flipV="1">
            <a:off x="2134541" y="3213923"/>
            <a:ext cx="6404507" cy="2520280"/>
          </a:xfrm>
          <a:prstGeom prst="wedgeEllipse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0658533">
            <a:off x="2651648" y="3603952"/>
            <a:ext cx="5400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Здравствуй мой дорогой друг! Я предлагаю тебе поиграть в интересную игру «Виды спорта», где ты сможешь проявить свою смекалку </a:t>
            </a:r>
            <a:r>
              <a:rPr lang="ru-RU" sz="2400" b="1" dirty="0">
                <a:latin typeface="Monotype Corsiva" panose="03010101010201010101" pitchFamily="66" charset="0"/>
              </a:rPr>
              <a:t>,</a:t>
            </a:r>
            <a:r>
              <a:rPr lang="ru-RU" sz="2400" b="1" dirty="0" smtClean="0">
                <a:latin typeface="Monotype Corsiva" panose="03010101010201010101" pitchFamily="66" charset="0"/>
              </a:rPr>
              <a:t>внимание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и сообразительность.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>
                <a:latin typeface="Monotype Corsiva" panose="03010101010201010101" pitchFamily="66" charset="0"/>
              </a:rPr>
              <a:t>Ну что, ты готов? Тогда начинаем!</a:t>
            </a:r>
          </a:p>
        </p:txBody>
      </p:sp>
      <p:pic>
        <p:nvPicPr>
          <p:cNvPr id="11" name="Рисунок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86" y="188640"/>
            <a:ext cx="1440000" cy="1440000"/>
          </a:xfrm>
          <a:prstGeom prst="rect">
            <a:avLst/>
          </a:prstGeom>
          <a:noFill/>
        </p:spPr>
      </p:pic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33869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0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06404"/>
            <a:ext cx="4599060" cy="3168352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6336" y="5401845"/>
            <a:ext cx="1080000" cy="1080000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2160" y="5343304"/>
            <a:ext cx="1080000" cy="1080000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408" y="5362436"/>
            <a:ext cx="1080000" cy="1080000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732" y="5401065"/>
            <a:ext cx="1080000" cy="1080000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5401845"/>
            <a:ext cx="1080000" cy="1080000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6977" y="5360866"/>
            <a:ext cx="1080000" cy="1080000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9162" flipH="1">
            <a:off x="773354" y="2696844"/>
            <a:ext cx="1574402" cy="1932564"/>
          </a:xfrm>
          <a:prstGeom prst="rect">
            <a:avLst/>
          </a:prstGeom>
        </p:spPr>
      </p:pic>
      <p:sp>
        <p:nvSpPr>
          <p:cNvPr id="26" name="Выноска-облако 25"/>
          <p:cNvSpPr/>
          <p:nvPr/>
        </p:nvSpPr>
        <p:spPr>
          <a:xfrm>
            <a:off x="1103403" y="606623"/>
            <a:ext cx="3842952" cy="187220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560554" y="942562"/>
            <a:ext cx="272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Что используется для игры в хоккей</a:t>
            </a:r>
            <a:r>
              <a:rPr lang="ru-RU" sz="2400" b="1" dirty="0" smtClean="0"/>
              <a:t>? Выбери!</a:t>
            </a:r>
            <a:endParaRPr lang="ru-RU" sz="2400" b="1" dirty="0"/>
          </a:p>
        </p:txBody>
      </p:sp>
      <p:pic>
        <p:nvPicPr>
          <p:cNvPr id="16" name="Рисунок 15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36" y="0"/>
            <a:ext cx="1440000" cy="1440000"/>
          </a:xfrm>
          <a:prstGeom prst="rect">
            <a:avLst/>
          </a:prstGeom>
          <a:noFill/>
        </p:spPr>
      </p:pic>
      <p:pic>
        <p:nvPicPr>
          <p:cNvPr id="28" name="Рисунок 2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555" y="0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3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62153 -0.40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-20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16875 -0.4129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02761 -0.4104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0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15348 -0.4083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-20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76" y="764704"/>
            <a:ext cx="5736108" cy="3816424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8" y="5343602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371184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30" y="5371184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65932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87585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371184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0998" flipH="1">
            <a:off x="242827" y="2358565"/>
            <a:ext cx="1893996" cy="2324863"/>
          </a:xfrm>
          <a:prstGeom prst="rect">
            <a:avLst/>
          </a:prstGeom>
        </p:spPr>
      </p:pic>
      <p:sp>
        <p:nvSpPr>
          <p:cNvPr id="19" name="Выноска-облако 18"/>
          <p:cNvSpPr/>
          <p:nvPr/>
        </p:nvSpPr>
        <p:spPr>
          <a:xfrm>
            <a:off x="1103403" y="606623"/>
            <a:ext cx="3842952" cy="187220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используется для игры в </a:t>
            </a:r>
            <a:r>
              <a:rPr lang="ru-RU" sz="2400" b="1" dirty="0" smtClean="0"/>
              <a:t>футбол? </a:t>
            </a:r>
            <a:r>
              <a:rPr lang="ru-RU" sz="2400" b="1" dirty="0"/>
              <a:t>Выбери!</a:t>
            </a:r>
            <a:endParaRPr lang="ru-RU" sz="2400" b="1" dirty="0"/>
          </a:p>
        </p:txBody>
      </p:sp>
      <p:pic>
        <p:nvPicPr>
          <p:cNvPr id="20" name="Рисунок 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0" y="-171400"/>
            <a:ext cx="1440000" cy="1440000"/>
          </a:xfrm>
          <a:prstGeom prst="rect">
            <a:avLst/>
          </a:prstGeom>
          <a:noFill/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408" y="-171400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2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7431 -0.4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2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24028 -0.4562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28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08402 -0.4458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22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11024 -0.42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5440604" cy="3060340"/>
          </a:xfrm>
          <a:prstGeom prst="rect">
            <a:avLst/>
          </a:prstGeom>
          <a:effectLst>
            <a:glow rad="254000">
              <a:schemeClr val="accent1">
                <a:alpha val="10000"/>
              </a:schemeClr>
            </a:glow>
            <a:reflection endPos="0" dist="50800" dir="5400000" sy="-100000" algn="bl" rotWithShape="0"/>
            <a:softEdge rad="381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2417" flipH="1">
            <a:off x="82993" y="1583841"/>
            <a:ext cx="1893996" cy="2324863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 rot="695755">
            <a:off x="1687992" y="498441"/>
            <a:ext cx="4223677" cy="212768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используется для игры </a:t>
            </a:r>
            <a:r>
              <a:rPr lang="ru-RU" sz="2400" b="1" dirty="0" smtClean="0"/>
              <a:t>в теннис? </a:t>
            </a:r>
            <a:r>
              <a:rPr lang="ru-RU" sz="2400" b="1" dirty="0"/>
              <a:t>Выбери!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93861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38" y="4223785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32" y="3149248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822497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2407" y="1196752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95" y="2673861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Рисунок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32" y="66656"/>
            <a:ext cx="1440000" cy="1440000"/>
          </a:xfrm>
          <a:prstGeom prst="rect">
            <a:avLst/>
          </a:prstGeom>
          <a:noFill/>
        </p:spPr>
      </p:pic>
      <p:pic>
        <p:nvPicPr>
          <p:cNvPr id="19" name="Рисунок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54" y="151479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97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42621 0.241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1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42482 0.0152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7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59774 0.1719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85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61024 0.3988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1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92" y="3356993"/>
            <a:ext cx="4430074" cy="2952328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65" y="33265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65" y="33265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93" y="33265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214" flipH="1">
            <a:off x="394451" y="1309753"/>
            <a:ext cx="2143171" cy="2630723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 rot="836834" flipV="1">
            <a:off x="557980" y="4106298"/>
            <a:ext cx="3842952" cy="2422785"/>
          </a:xfrm>
          <a:prstGeom prst="cloudCallou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 rot="1450702">
            <a:off x="1003292" y="4488934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Что </a:t>
            </a:r>
            <a:r>
              <a:rPr lang="ru-RU" sz="2400" b="1" dirty="0"/>
              <a:t>используется для </a:t>
            </a:r>
            <a:r>
              <a:rPr lang="ru-RU" sz="2400" b="1" dirty="0" smtClean="0"/>
              <a:t>плавания? </a:t>
            </a:r>
            <a:r>
              <a:rPr lang="ru-RU" sz="2400" b="1" dirty="0"/>
              <a:t>Выбери!</a:t>
            </a:r>
          </a:p>
          <a:p>
            <a:pPr algn="ctr"/>
            <a:endParaRPr lang="ru-RU" sz="2400" b="1" dirty="0"/>
          </a:p>
        </p:txBody>
      </p:sp>
      <p:pic>
        <p:nvPicPr>
          <p:cNvPr id="14" name="Рисунок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20" y="1890332"/>
            <a:ext cx="1440000" cy="1440000"/>
          </a:xfrm>
          <a:prstGeom prst="rect">
            <a:avLst/>
          </a:prstGeom>
          <a:noFill/>
        </p:spPr>
      </p:pic>
      <p:pic>
        <p:nvPicPr>
          <p:cNvPr id="15" name="Рисунок 1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33869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57101 0.59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296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41146 0.6037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30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24011 0.6141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306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927 0.6141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306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3333"/>
            <a:ext cx="4392488" cy="3011991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0998" flipH="1">
            <a:off x="272352" y="2313683"/>
            <a:ext cx="2006891" cy="2463441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710708" y="404664"/>
            <a:ext cx="3842952" cy="187220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используется для </a:t>
            </a:r>
            <a:r>
              <a:rPr lang="ru-RU" sz="2400" b="1" dirty="0" smtClean="0"/>
              <a:t>водной гребли? </a:t>
            </a:r>
            <a:r>
              <a:rPr lang="ru-RU" sz="2400" b="1" dirty="0"/>
              <a:t>Выбери!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03" y="360170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0170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52" y="360170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36" y="558071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32" y="558071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60" y="558071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129889"/>
            <a:ext cx="1440000" cy="1440000"/>
          </a:xfrm>
          <a:prstGeom prst="rect">
            <a:avLst/>
          </a:prstGeom>
          <a:noFill/>
        </p:spPr>
      </p:pic>
      <p:pic>
        <p:nvPicPr>
          <p:cNvPr id="13" name="Рисунок 1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33869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8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5903 -0.3453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172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8039 -0.3349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167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8316 -0.6233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-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06441 -0.633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316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CD05">
            <a:alpha val="8666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3" y="3429000"/>
            <a:ext cx="4877667" cy="3429000"/>
          </a:xfrm>
          <a:prstGeom prst="rect">
            <a:avLst/>
          </a:prstGeom>
          <a:effectLst>
            <a:glow rad="254000">
              <a:schemeClr val="accent1">
                <a:alpha val="10000"/>
              </a:schemeClr>
            </a:glow>
            <a:reflection endPos="0" dist="50800" dir="5400000" sy="-100000" algn="bl" rotWithShape="0"/>
            <a:softEdge rad="381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2417" flipH="1">
            <a:off x="82993" y="1583841"/>
            <a:ext cx="1893996" cy="2324863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 rot="695755">
            <a:off x="1687992" y="498441"/>
            <a:ext cx="4223677" cy="212768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используется для </a:t>
            </a:r>
            <a:r>
              <a:rPr lang="ru-RU" sz="2400" b="1" dirty="0" smtClean="0"/>
              <a:t>лыжного спорта? </a:t>
            </a:r>
            <a:r>
              <a:rPr lang="ru-RU" sz="2400" b="1" dirty="0"/>
              <a:t>Выбери!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80" y="2469605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91" y="1022283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79" y="2490673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91" y="393305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79" y="3933056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79" y="5273564"/>
            <a:ext cx="1080000" cy="108000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Рисунок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83" y="5143500"/>
            <a:ext cx="1440000" cy="1440000"/>
          </a:xfrm>
          <a:prstGeom prst="rect">
            <a:avLst/>
          </a:prstGeom>
          <a:noFill/>
        </p:spPr>
      </p:pic>
      <p:pic>
        <p:nvPicPr>
          <p:cNvPr id="19" name="Рисунок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54" y="-13078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7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37239 0.299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8" y="149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58455 0.5451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36" y="272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57674 0.0997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37" y="49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194</Words>
  <Application>Microsoft Office PowerPoint</Application>
  <PresentationFormat>Экран (4:3)</PresentationFormat>
  <Paragraphs>27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Интерактивная игра «Виды спорта» для детей 6-7лет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«Виды спорта» для детей 6-7лет</dc:title>
  <dc:creator>Nat</dc:creator>
  <cp:lastModifiedBy>Nat</cp:lastModifiedBy>
  <cp:revision>40</cp:revision>
  <dcterms:created xsi:type="dcterms:W3CDTF">2020-04-23T12:29:51Z</dcterms:created>
  <dcterms:modified xsi:type="dcterms:W3CDTF">2020-04-24T10:55:28Z</dcterms:modified>
</cp:coreProperties>
</file>