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62" r:id="rId3"/>
    <p:sldId id="256" r:id="rId4"/>
    <p:sldId id="257" r:id="rId5"/>
    <p:sldId id="258" r:id="rId6"/>
    <p:sldId id="259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752600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rgbClr val="FF0000"/>
                </a:solidFill>
              </a:rPr>
              <a:t>Геометрические фигуры.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514600"/>
            <a:ext cx="8686800" cy="41148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4300" b="1" i="1" u="sng" dirty="0" smtClean="0">
                <a:solidFill>
                  <a:srgbClr val="7030A0"/>
                </a:solidFill>
              </a:rPr>
              <a:t>Интерактивная игра </a:t>
            </a:r>
            <a:r>
              <a:rPr lang="ru-RU" sz="4300" b="1" dirty="0" smtClean="0">
                <a:solidFill>
                  <a:srgbClr val="00B0F0"/>
                </a:solidFill>
              </a:rPr>
              <a:t/>
            </a:r>
            <a:br>
              <a:rPr lang="ru-RU" sz="4300" b="1" dirty="0" smtClean="0">
                <a:solidFill>
                  <a:srgbClr val="00B0F0"/>
                </a:solidFill>
              </a:rPr>
            </a:br>
            <a:r>
              <a:rPr lang="ru-RU" sz="4300" b="1" dirty="0" smtClean="0">
                <a:solidFill>
                  <a:srgbClr val="7030A0"/>
                </a:solidFill>
              </a:rPr>
              <a:t> на</a:t>
            </a:r>
            <a:r>
              <a:rPr lang="ru-RU" sz="4300" b="1" smtClean="0">
                <a:solidFill>
                  <a:srgbClr val="00B0F0"/>
                </a:solidFill>
              </a:rPr>
              <a:t/>
            </a:r>
            <a:br>
              <a:rPr lang="ru-RU" sz="4300" b="1" smtClean="0">
                <a:solidFill>
                  <a:srgbClr val="00B0F0"/>
                </a:solidFill>
              </a:rPr>
            </a:br>
            <a:r>
              <a:rPr lang="ru-RU" sz="4300" b="1" smtClean="0">
                <a:solidFill>
                  <a:srgbClr val="002060"/>
                </a:solidFill>
              </a:rPr>
              <a:t>развитие у </a:t>
            </a:r>
            <a:r>
              <a:rPr lang="ru-RU" sz="4300" b="1" dirty="0" smtClean="0">
                <a:solidFill>
                  <a:srgbClr val="002060"/>
                </a:solidFill>
              </a:rPr>
              <a:t>детей геометрической зоркости: умение анализировать и сравнивать предметы по форме.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                 </a:t>
            </a:r>
            <a:r>
              <a:rPr lang="ru-RU" sz="2000" b="1" dirty="0" err="1" smtClean="0">
                <a:solidFill>
                  <a:schemeClr val="tx1"/>
                </a:solidFill>
              </a:rPr>
              <a:t>Сичкарук</a:t>
            </a:r>
            <a:r>
              <a:rPr lang="ru-RU" sz="2000" b="1" dirty="0" smtClean="0">
                <a:solidFill>
                  <a:schemeClr val="tx1"/>
                </a:solidFill>
              </a:rPr>
              <a:t> М.В.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3752" cy="52578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Возраст</a:t>
            </a:r>
            <a:r>
              <a:rPr lang="ru-RU" dirty="0" smtClean="0">
                <a:solidFill>
                  <a:srgbClr val="FF0000"/>
                </a:solidFill>
              </a:rPr>
              <a:t>: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0070C0"/>
                </a:solidFill>
              </a:rPr>
              <a:t>от 5 до 7 лет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</a:rPr>
              <a:t>Автор игры:</a:t>
            </a:r>
            <a:r>
              <a:rPr lang="ru-RU" dirty="0" smtClean="0">
                <a:solidFill>
                  <a:srgbClr val="FF0000"/>
                </a:solidFill>
              </a:rPr>
              <a:t>  </a:t>
            </a:r>
            <a:r>
              <a:rPr lang="ru-RU" dirty="0" err="1" smtClean="0">
                <a:solidFill>
                  <a:srgbClr val="0070C0"/>
                </a:solidFill>
              </a:rPr>
              <a:t>Сичкарук</a:t>
            </a:r>
            <a:r>
              <a:rPr lang="ru-RU" dirty="0" smtClean="0">
                <a:solidFill>
                  <a:srgbClr val="0070C0"/>
                </a:solidFill>
              </a:rPr>
              <a:t> М.В. Группа </a:t>
            </a:r>
            <a:r>
              <a:rPr lang="ru-RU" dirty="0" smtClean="0">
                <a:solidFill>
                  <a:srgbClr val="FFC000"/>
                </a:solidFill>
              </a:rPr>
              <a:t>«Одуванчик»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</a:rPr>
              <a:t>Цель:</a:t>
            </a:r>
            <a:r>
              <a:rPr lang="ru-RU" dirty="0" smtClean="0">
                <a:solidFill>
                  <a:srgbClr val="FF0000"/>
                </a:solidFill>
              </a:rPr>
              <a:t>  </a:t>
            </a:r>
            <a:r>
              <a:rPr lang="ru-RU" dirty="0" smtClean="0">
                <a:solidFill>
                  <a:srgbClr val="0070C0"/>
                </a:solidFill>
              </a:rPr>
              <a:t>Развитие детей геометрической зоркости: умение анализировать и сравнивать предметы по форме.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</a:rPr>
              <a:t>Развивающая среда</a:t>
            </a:r>
            <a:r>
              <a:rPr lang="ru-RU" dirty="0" smtClean="0">
                <a:solidFill>
                  <a:srgbClr val="FF0000"/>
                </a:solidFill>
              </a:rPr>
              <a:t>: </a:t>
            </a:r>
            <a:r>
              <a:rPr lang="ru-RU" dirty="0" smtClean="0">
                <a:solidFill>
                  <a:srgbClr val="0070C0"/>
                </a:solidFill>
              </a:rPr>
              <a:t>компьютер, презентация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2000" y="1066800"/>
            <a:ext cx="2209800" cy="21336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609600" y="4038600"/>
            <a:ext cx="3429000" cy="1828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QQ00-487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0" y="3581400"/>
            <a:ext cx="3452812" cy="2507819"/>
          </a:xfrm>
          <a:prstGeom prst="rect">
            <a:avLst/>
          </a:prstGeom>
        </p:spPr>
      </p:pic>
      <p:pic>
        <p:nvPicPr>
          <p:cNvPr id="8" name="Рисунок 7" descr="рокккккккккк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18394" y="990600"/>
            <a:ext cx="3419818" cy="190499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914400" y="838200"/>
            <a:ext cx="2743200" cy="2819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533400" y="4114800"/>
            <a:ext cx="3505200" cy="2438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 descr="resiz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3600" y="3886200"/>
            <a:ext cx="2628900" cy="2517820"/>
          </a:xfrm>
          <a:prstGeom prst="rect">
            <a:avLst/>
          </a:prstGeom>
        </p:spPr>
      </p:pic>
      <p:pic>
        <p:nvPicPr>
          <p:cNvPr id="5" name="Рисунок 4" descr="ovalnaja_kartina_v_interer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5999" y="838200"/>
            <a:ext cx="2442453" cy="286988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>
            <a:off x="533400" y="1143000"/>
            <a:ext cx="2286000" cy="20574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Ромб 2"/>
          <p:cNvSpPr/>
          <p:nvPr/>
        </p:nvSpPr>
        <p:spPr>
          <a:xfrm>
            <a:off x="609600" y="3657600"/>
            <a:ext cx="2514600" cy="2895600"/>
          </a:xfrm>
          <a:prstGeom prst="diamon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 descr="5afe9d2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1200" y="3886200"/>
            <a:ext cx="2971800" cy="2504017"/>
          </a:xfrm>
          <a:prstGeom prst="rect">
            <a:avLst/>
          </a:prstGeom>
        </p:spPr>
      </p:pic>
      <p:pic>
        <p:nvPicPr>
          <p:cNvPr id="5" name="Рисунок 4" descr="Vega-P-3-2-67_bi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1200" y="914400"/>
            <a:ext cx="2819400" cy="28194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рапеция 1"/>
          <p:cNvSpPr/>
          <p:nvPr/>
        </p:nvSpPr>
        <p:spPr>
          <a:xfrm>
            <a:off x="685800" y="1219200"/>
            <a:ext cx="2209800" cy="1905000"/>
          </a:xfrm>
          <a:prstGeom prst="trapezoi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Шестиугольник 2"/>
          <p:cNvSpPr/>
          <p:nvPr/>
        </p:nvSpPr>
        <p:spPr>
          <a:xfrm>
            <a:off x="762000" y="3962400"/>
            <a:ext cx="2362200" cy="2057400"/>
          </a:xfrm>
          <a:prstGeom prst="hexago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 descr="artlib_gallery-276411-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3600" y="1045640"/>
            <a:ext cx="2815400" cy="2554809"/>
          </a:xfrm>
          <a:prstGeom prst="rect">
            <a:avLst/>
          </a:prstGeom>
        </p:spPr>
      </p:pic>
      <p:pic>
        <p:nvPicPr>
          <p:cNvPr id="6" name="Рисунок 5" descr="ntyztmz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9800" y="4002238"/>
            <a:ext cx="2775875" cy="244471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4953000"/>
          </a:xfrm>
        </p:spPr>
        <p:txBody>
          <a:bodyPr>
            <a:normAutofit/>
          </a:bodyPr>
          <a:lstStyle/>
          <a:p>
            <a:pPr algn="ctr"/>
            <a:r>
              <a:rPr lang="ru-RU" sz="11000" dirty="0" smtClean="0">
                <a:solidFill>
                  <a:srgbClr val="FF0000"/>
                </a:solidFill>
              </a:rPr>
              <a:t>МОЛОДЕЦ.</a:t>
            </a:r>
            <a:endParaRPr lang="ru-RU" sz="11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edg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67</TotalTime>
  <Words>15</Words>
  <Application>Microsoft Office PowerPoint</Application>
  <PresentationFormat>Экран (4:3)</PresentationFormat>
  <Paragraphs>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Геометрические фигуры.</vt:lpstr>
      <vt:lpstr>Возраст: от 5 до 7 лет. Автор игры:  Сичкарук М.В. Группа «Одуванчик» Цель:  Развитие детей геометрической зоркости: умение анализировать и сравнивать предметы по форме. Развивающая среда: компьютер, презентация</vt:lpstr>
      <vt:lpstr>Слайд 3</vt:lpstr>
      <vt:lpstr>Слайд 4</vt:lpstr>
      <vt:lpstr>Слайд 5</vt:lpstr>
      <vt:lpstr>Слайд 6</vt:lpstr>
      <vt:lpstr>МОЛОДЕЦ.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13</cp:revision>
  <dcterms:created xsi:type="dcterms:W3CDTF">2015-03-10T20:15:19Z</dcterms:created>
  <dcterms:modified xsi:type="dcterms:W3CDTF">2020-04-22T14:13:04Z</dcterms:modified>
</cp:coreProperties>
</file>