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1"/>
  </p:notesMasterIdLst>
  <p:sldIdLst>
    <p:sldId id="332" r:id="rId3"/>
    <p:sldId id="334" r:id="rId4"/>
    <p:sldId id="323" r:id="rId5"/>
    <p:sldId id="320" r:id="rId6"/>
    <p:sldId id="316" r:id="rId7"/>
    <p:sldId id="317" r:id="rId8"/>
    <p:sldId id="322" r:id="rId9"/>
    <p:sldId id="318" r:id="rId10"/>
    <p:sldId id="325" r:id="rId11"/>
    <p:sldId id="319" r:id="rId12"/>
    <p:sldId id="327" r:id="rId13"/>
    <p:sldId id="326" r:id="rId14"/>
    <p:sldId id="324" r:id="rId15"/>
    <p:sldId id="330" r:id="rId16"/>
    <p:sldId id="331" r:id="rId17"/>
    <p:sldId id="329" r:id="rId18"/>
    <p:sldId id="333" r:id="rId19"/>
    <p:sldId id="314" r:id="rId20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18F"/>
    <a:srgbClr val="88AC58"/>
    <a:srgbClr val="95B56B"/>
    <a:srgbClr val="99B870"/>
    <a:srgbClr val="FFFFCC"/>
    <a:srgbClr val="BDBD43"/>
    <a:srgbClr val="E8F4F8"/>
    <a:srgbClr val="218A10"/>
    <a:srgbClr val="2A7286"/>
    <a:srgbClr val="B9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>
      <p:cViewPr>
        <p:scale>
          <a:sx n="81" d="100"/>
          <a:sy n="81" d="100"/>
        </p:scale>
        <p:origin x="-91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FF5C5-DD83-4183-B128-7FB0DD6D7E83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5ED69-49D8-474A-BD8A-F07CC706FC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89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3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png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48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11" Type="http://schemas.openxmlformats.org/officeDocument/2006/relationships/image" Target="../media/image50.png"/><Relationship Id="rId5" Type="http://schemas.openxmlformats.org/officeDocument/2006/relationships/image" Target="../media/image32.png"/><Relationship Id="rId10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1.png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53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54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12" Type="http://schemas.openxmlformats.org/officeDocument/2006/relationships/image" Target="../media/image9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29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12" Type="http://schemas.openxmlformats.org/officeDocument/2006/relationships/image" Target="../media/image1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59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60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3.bp.blogspot.com/-2tD5QeJ73lU/VwvVWkmn4NI/AAAAAAAACAA/vqbfxgaZspMURo-GwUJAbhOJJrsshOKXg/s1600/8.jpg" TargetMode="External"/><Relationship Id="rId13" Type="http://schemas.openxmlformats.org/officeDocument/2006/relationships/hyperlink" Target="http://2.bp.blogspot.com/-eTXuS0o4cZI/VknKrNwO3KI/AAAAAAAAB2Y/pdqVwy2b38A/s1600/%D0%BF%D1%80%D0%B5%D0%B2%D1%8C%D1%8E.jpg" TargetMode="External"/><Relationship Id="rId18" Type="http://schemas.openxmlformats.org/officeDocument/2006/relationships/hyperlink" Target="https://img-fotki.yandex.ru/get/15480/134091466.27d/0_12715d_dfc526a0_orig" TargetMode="External"/><Relationship Id="rId26" Type="http://schemas.openxmlformats.org/officeDocument/2006/relationships/hyperlink" Target="http://gb1.muz-color.ru/mp3/o0Vhy8PnzD/0c21376ef002bac7f0b0a08033910c6b/u1a6597e1d3d2/Oleg_Anofriev_-_Iz_m_f_Bremenskie_muzykanty_Nichego_na_svete_luchshe_netu.mp3" TargetMode="External"/><Relationship Id="rId39" Type="http://schemas.openxmlformats.org/officeDocument/2006/relationships/hyperlink" Target="http://gb1.muz-color.ru/mp3/zfNOWo73PBu/149ebc7bb19bf2c845e362d5add3b62e/u13944fac894e/Oblaka_belogrivye_loshadki_-_A_OBLAKA_BELOKRYLYE_LOSHADKI.mp3" TargetMode="External"/><Relationship Id="rId3" Type="http://schemas.openxmlformats.org/officeDocument/2006/relationships/hyperlink" Target="http://veravdesingns.blogspot.ru/2018/02/23_20.html" TargetMode="External"/><Relationship Id="rId21" Type="http://schemas.openxmlformats.org/officeDocument/2006/relationships/hyperlink" Target="http://gb1.muz-color.ru/mp3/zSfNYDXzND/be2ca27df6027e4e7044cad8e29a9b72/u103ac9b7bcd2/Detskie_pesni_-_Dozhdik_bosikom_po_zemle_proshyol.mp3" TargetMode="External"/><Relationship Id="rId34" Type="http://schemas.openxmlformats.org/officeDocument/2006/relationships/hyperlink" Target="http://gb1.muz-color.ru/mp3/EznpgfG3PNU/70e5b33e57aaaf0b182a45d266ac79b1/u166f0611c4ea/Zaryadka_dlya_malyshej_-_Pesnya_ih_m_f_Zaryadka_dlya_hvosta.mp3" TargetMode="External"/><Relationship Id="rId42" Type="http://schemas.openxmlformats.org/officeDocument/2006/relationships/image" Target="../media/image20.png"/><Relationship Id="rId7" Type="http://schemas.openxmlformats.org/officeDocument/2006/relationships/hyperlink" Target="http://gb1.muz-color.ru/mp3/43DobLn0m8b/c21577994fd5894900f4f67b8a1014cd/u19e0c0074783/Ot_ulybki_-_Ot_ulybki_stanet_mir_svetlej.mp3" TargetMode="External"/><Relationship Id="rId12" Type="http://schemas.openxmlformats.org/officeDocument/2006/relationships/hyperlink" Target="http://3.bp.blogspot.com/-KCUv8lz8dZk/VQl1xLYZtQI/AAAAAAAABlw/7O3bUUXP_Jo/s1600/&#1041;&#1077;&#1079;&#1080;&#1084;&#1077;&#1085;&#1080;-2.jpg" TargetMode="External"/><Relationship Id="rId17" Type="http://schemas.openxmlformats.org/officeDocument/2006/relationships/hyperlink" Target="http://3.bp.blogspot.com/-656mo16HaM4/VR_n0OP6ElI/AAAAAAAABmQ/HBEflIxYj4g/s1600/&#1041;&#1077;&#1079;&#1080;&#1084;&#1077;&#1085;&#1080;-1.jpg" TargetMode="External"/><Relationship Id="rId25" Type="http://schemas.openxmlformats.org/officeDocument/2006/relationships/hyperlink" Target="http://dl3.zvooq.online/aHR0cDovL2YubXAzcG9pc2submV0L21wMy8wMDIvOTM0LzUxOS8yOTM0NTE5Lm1wMz90aXRsZT3Qs9C10L3QvdCw0LTQuNC5LdCz0LvQsNC00LrQvtCyLdC60LDRgNC70YHQvtC9LdC80LXQu9C+0LTQuNGPLdC40Lct0LzRg9C70YzRgtGE0LjQu9GM0LzQsC3QvNCw0LvRi9GILdC4LdC60LDRgNC7Lm1wMw==" TargetMode="External"/><Relationship Id="rId33" Type="http://schemas.openxmlformats.org/officeDocument/2006/relationships/hyperlink" Target="https://3.bp.blogspot.com/-MtcC198UbOE/WY2ZPn6ScjI/AAAAAAAACTc/bedc4UScrmguhBs_1v804NDh0dXTiPYbACLcBGAs/s1600/2.png" TargetMode="External"/><Relationship Id="rId38" Type="http://schemas.openxmlformats.org/officeDocument/2006/relationships/hyperlink" Target="https://4.downloader.disk.yandex.ru/disk/d8cb0756c4ff1f271e615dec16aa6a115e2103be088e15bf34d55e616d7cfc5d/5b05eb51/OwHiq3y9CrhEsAxY-isRBDXpgNsEg07fzaCbZPaB8bK2iUkckd-ytEgWUJUwZ7ZJq_J6bpmRyOJonT3VoXnDag==?uid=0&amp;filename=1.jpg&amp;disposition=inline&amp;hash=&amp;limit=0&amp;content_type=image/jpeg&amp;fsize=519766&amp;hid=1d1d103385870d7e7691b7916d25e348&amp;media_type=image&amp;tknv=v2&amp;etag=07df2b9971c5eab61f3867ed8b074848" TargetMode="External"/><Relationship Id="rId2" Type="http://schemas.openxmlformats.org/officeDocument/2006/relationships/hyperlink" Target="https://data.ipleer.fm/file/35118682/VjVLZjZIZjM1R0k3WTAyZzljTm9OOVVrNjE0b3ZrQW1HTEU3T1VIRldLQXVFU2N6NWYyajlndTB3aEFZWmRaejBrdFRQeWFuN0JtaGxJSGd3QXFXbmhUa1laWXdWaXcxQkhWVEFhZnNzSTR0WHh3YXNJNUhRSTN0TjlsTUkvUnM/nu_pogodi_-_Vstuplenie_k_multfilmu_(iPleer.fm).mp3" TargetMode="External"/><Relationship Id="rId16" Type="http://schemas.openxmlformats.org/officeDocument/2006/relationships/hyperlink" Target="https://img-fotki.yandex.ru/get/4124/134091466.5d/0_a3568_fbbeb8d3_orig" TargetMode="External"/><Relationship Id="rId20" Type="http://schemas.openxmlformats.org/officeDocument/2006/relationships/hyperlink" Target="https://2.bp.blogspot.com/-galeZd6zG8s/WnV0NoPBXrI/AAAAAAAACaE/iQvDJbRqyLcM7XzvHhl7bMkX4X0Kah9_wCLcBGAs/s1600/2.jpg" TargetMode="External"/><Relationship Id="rId29" Type="http://schemas.openxmlformats.org/officeDocument/2006/relationships/hyperlink" Target="http://superhotel.kiev.ua/news/files/0466/03-uvlekatelinoe-zanyatie-po-sozdaniyu-krasochnih-ilustraciy-s-talantlivoy-hudognicey-Yuliey-Shalimovoy.jpg" TargetMode="External"/><Relationship Id="rId41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4.bp.blogspot.com/-FXOYHjuuT4I/WY2ZNYXE9tI/AAAAAAAACTY/MjbFAwmrp84Jc6xDR0SHYCSnHMbpkwtYQCLcBGAs/s1600/%D0%9D%D0%B5%D0%B7%D0%BD%D0%B0%D0%B9%D0%BA%D0%B0+%D0%B8+%D0%B5%D0%B3%D0%BE+%D0%B4%D1%80%D1%83%D0%B7%D1%8C%D1%8F+%D1%87%D0%B0%D1%81%D1%82%D1%8C+2.png" TargetMode="External"/><Relationship Id="rId11" Type="http://schemas.openxmlformats.org/officeDocument/2006/relationships/hyperlink" Target="http://gb1.muz-color.ru/mp3/ndmxJLKrWq/50542a01bb77ffa68c2469cfbc48f9c7/u1b8d8170ad5b/Detskie_pesni_-_Pesnya_kota_Matroskina_Oleg_Tabakov_http_vk_com_public.mp3" TargetMode="External"/><Relationship Id="rId24" Type="http://schemas.openxmlformats.org/officeDocument/2006/relationships/hyperlink" Target="http://gb1.muz-color.ru/mp3/5vXEqKZIBNMF/1ad0e083f5ac8d2b534a0e24d823618f/uf79860efb5b/Detskie_kolybelnye_-_Kolybelnaya_Umki_iz_multfilma.mp3" TargetMode="External"/><Relationship Id="rId32" Type="http://schemas.openxmlformats.org/officeDocument/2006/relationships/hyperlink" Target="http://gb1.muz-color.ru/mp3/chmm2jlCUTrR/dd7ed7746adb295e54341d73a10f4ff1/u1ae469b1559f/V_Trave_Sidel_Kuznechik_-_V_trave_sidel_kuznechik_v_trave_sidel_kuznechik_Sovsem_kak.mp3" TargetMode="External"/><Relationship Id="rId37" Type="http://schemas.openxmlformats.org/officeDocument/2006/relationships/hyperlink" Target="https://3.downloader.disk.yandex.ru/disk/279fb02dbefbe849be8f3386cfd85243f4b9f6e5f76686d2d0a181cbabda4b63/5b05e53b/HjYhlCbBo2qOxTG_3gIRbt_ojmG0Cg4jyGcbwYn1n5gH-KcnarcX7q9ciIE9snQQq_J6bpmRyOJonT3VoXnDag==?uid=0&amp;filename=3.jpg&amp;disposition=inline&amp;hash=&amp;limit=0&amp;content_type=image/jpeg&amp;fsize=405617&amp;hid=11fa1e28dab9ac41dd1e6c85e1b41d9c&amp;media_type=image&amp;tknv=v2&amp;etag=2410659555d43458d72d7f6e6721707a" TargetMode="External"/><Relationship Id="rId40" Type="http://schemas.openxmlformats.org/officeDocument/2006/relationships/hyperlink" Target="https://ipleer.fm/song/110491175/Ty_varis_moyo_varene_neobyknovennoe_hm_-_Dlya_moego_hryushi/" TargetMode="External"/><Relationship Id="rId5" Type="http://schemas.openxmlformats.org/officeDocument/2006/relationships/hyperlink" Target="https://img-fotki.yandex.ru/get/373752/158118889.7/0_26908a_6801d70_L.jpg" TargetMode="External"/><Relationship Id="rId15" Type="http://schemas.openxmlformats.org/officeDocument/2006/relationships/hyperlink" Target="https://img-fotki.yandex.ru/get/9300/134091466.9f/0_c0d70_a920df18_orig" TargetMode="External"/><Relationship Id="rId23" Type="http://schemas.openxmlformats.org/officeDocument/2006/relationships/hyperlink" Target="http://gb1.muz-color.ru/mp3/chmPZoZTjCPP/145ed691c10ec3e2846e2d307f8415e2/uc92b92b0318/Pesenka_Krokodila_Gen_-_Pesenka_Krokodila_Geny.mp3" TargetMode="External"/><Relationship Id="rId28" Type="http://schemas.openxmlformats.org/officeDocument/2006/relationships/hyperlink" Target="http://gb1.muz-color.ru/mp3/6A5fmlAXhZ/348dcbd1b8292e8c731325ca68a49183/uc0ddd5dd072/Iz_m_f_Kak_Lvenok_i_CHerepaha_pesnyu_peli_-_Pesenka_Lvenka_i_CHerepahi.mp3" TargetMode="External"/><Relationship Id="rId36" Type="http://schemas.openxmlformats.org/officeDocument/2006/relationships/hyperlink" Target="http://gb1.muz-color.ru/mp3/188dBMkcJ1z/f4b83c0135281945aac91486df01b1f4/ud47e191bc06/lev_Bonifacij_-_kanikuly_Bonifaciya.mp3" TargetMode="External"/><Relationship Id="rId10" Type="http://schemas.openxmlformats.org/officeDocument/2006/relationships/hyperlink" Target="https://c.radikal.ru/c25/1805/0e/716fd4a5e7d3.png" TargetMode="External"/><Relationship Id="rId19" Type="http://schemas.openxmlformats.org/officeDocument/2006/relationships/hyperlink" Target="http://gb1.muz-color.ru/mp3/2Iq8KR9t0s/678b761fc723c402391d587bf4ece5bd/uf554e0f7c9c/iz_m_f_Mama_dlya_mamontenka_-_Pesenka_mamontenka.mp3" TargetMode="External"/><Relationship Id="rId31" Type="http://schemas.openxmlformats.org/officeDocument/2006/relationships/hyperlink" Target="http://gb1.muz-color.ru/mp3/FQsdr4hq8l/d1adfd591b595f8cea48ee308fb112d4/u1acc41ba923b/Rasskazhi_Snegurochka_gde_byla_-_Rasskazhi_Snegurochka_gde_byla.mp3" TargetMode="External"/><Relationship Id="rId4" Type="http://schemas.openxmlformats.org/officeDocument/2006/relationships/hyperlink" Target="http://1.bp.blogspot.com/-9VdCUKhyfB8/UyMPSRfFytI/AAAAAAAABFI/ga1rnRxmbik/s1600/1.png" TargetMode="External"/><Relationship Id="rId9" Type="http://schemas.openxmlformats.org/officeDocument/2006/relationships/hyperlink" Target="https://99px.ru/sstorage/53/2015/03/tmb_125388_8444.jpg" TargetMode="External"/><Relationship Id="rId14" Type="http://schemas.openxmlformats.org/officeDocument/2006/relationships/hyperlink" Target="http://gb1.muz-color.ru/mp3/3Akw1Qxu9w/cb9feea562674729e736e3405a594cf2/uc62693d7c50/Pesenka_iz_multfilma_Vinni_Puh_-_Pesenka_Vinni_Puha.mp3" TargetMode="External"/><Relationship Id="rId22" Type="http://schemas.openxmlformats.org/officeDocument/2006/relationships/hyperlink" Target="https://tse2.mm.bing.net/th?id=OIP.G022BX2-2cqxLXs1TnsmygHaEK&amp;w=230&amp;h=170&amp;rs=1&amp;pcl=dddddd&amp;o=5&amp;pid=1.1" TargetMode="External"/><Relationship Id="rId27" Type="http://schemas.openxmlformats.org/officeDocument/2006/relationships/hyperlink" Target="http://1.bp.blogspot.com/-Q8jQiakb-LE/VN3RCO_ddfI/AAAAAAAABeU/IdZTZaI8M7c/s1600/4.jpg" TargetMode="External"/><Relationship Id="rId30" Type="http://schemas.openxmlformats.org/officeDocument/2006/relationships/hyperlink" Target="http://i.yapx.ru/BTWW9.png" TargetMode="External"/><Relationship Id="rId35" Type="http://schemas.openxmlformats.org/officeDocument/2006/relationships/hyperlink" Target="https://3.downloader.disk.yandex.ru/disk/52c527bdf000eda55349ec00ec209394ff69d1c5fb09db040d45cf3a2c3e24f9/5b05e95d/tZLnH6LIb60g2_SKePvxgcM0FFFuQhPO7QEGhPJt1RE4sfiEWxLsZrFWSeRF03P1q_J6bpmRyOJonT3VoXnDag==?uid=0&amp;filename=6.jpg&amp;disposition=inline&amp;hash=&amp;limit=0&amp;content_type=image/jpeg&amp;fsize=387496&amp;hid=382c11380b731dec022f5d9da0edda1a&amp;media_type=image&amp;tknv=v2&amp;etag=be59f533ed1b29c775738f57bbd4003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png"/><Relationship Id="rId12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2.png"/><Relationship Id="rId11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44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4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62287" y="3596823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интерактивная игра 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«Угадай мелодию»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мотивам любимых мультиков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574" y="2060848"/>
            <a:ext cx="5756034" cy="1548000"/>
          </a:xfrm>
          <a:prstGeom prst="rect">
            <a:avLst/>
          </a:prstGeom>
        </p:spPr>
      </p:pic>
      <p:pic>
        <p:nvPicPr>
          <p:cNvPr id="10" name="vstuplen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671404"/>
            <a:ext cx="609600" cy="609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32542" y="5796553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BAE1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Составитель </a:t>
            </a:r>
            <a:r>
              <a:rPr lang="ru-RU" sz="1400" dirty="0" smtClean="0">
                <a:solidFill>
                  <a:srgbClr val="BAE1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Петрова И.А.. </a:t>
            </a:r>
            <a:r>
              <a:rPr lang="ru-RU" sz="1400" dirty="0" smtClean="0">
                <a:solidFill>
                  <a:srgbClr val="BAE1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музыкальный руководитель </a:t>
            </a:r>
          </a:p>
          <a:p>
            <a:pPr algn="ctr"/>
            <a:r>
              <a:rPr lang="ru-RU" sz="1400" dirty="0" smtClean="0">
                <a:solidFill>
                  <a:srgbClr val="BAE1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МДОУ №64 г. Саратова</a:t>
            </a:r>
            <a:endParaRPr lang="ru-RU" sz="1400" dirty="0">
              <a:solidFill>
                <a:srgbClr val="BAE18F"/>
              </a:solidFill>
            </a:endParaRPr>
          </a:p>
        </p:txBody>
      </p:sp>
      <p:pic>
        <p:nvPicPr>
          <p:cNvPr id="13" name="Рисунок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387" b="292"/>
          <a:stretch/>
        </p:blipFill>
        <p:spPr>
          <a:xfrm>
            <a:off x="8295666" y="476672"/>
            <a:ext cx="288000" cy="5348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8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550" y="599642"/>
            <a:ext cx="2772000" cy="277200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98105"/>
            <a:ext cx="2772000" cy="2764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926" y="3401364"/>
            <a:ext cx="2767546" cy="27630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74450"/>
            <a:ext cx="2772000" cy="27537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8617"/>
            <a:ext cx="5832000" cy="579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4624" y="350344"/>
            <a:ext cx="609600" cy="609600"/>
          </a:xfrm>
          <a:prstGeom prst="rect">
            <a:avLst/>
          </a:prstGeom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9" name="Рисунок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7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467" y="674826"/>
            <a:ext cx="2772000" cy="2772000"/>
          </a:xfrm>
          <a:prstGeom prst="rect">
            <a:avLst/>
          </a:prstGeom>
          <a:effectLst/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902" y="3465312"/>
            <a:ext cx="2767557" cy="277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43" y="2852936"/>
            <a:ext cx="2700000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39384" y="528501"/>
            <a:ext cx="609600" cy="609600"/>
          </a:xfrm>
          <a:prstGeom prst="rect">
            <a:avLst/>
          </a:prstGeom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85" y="599826"/>
            <a:ext cx="2767557" cy="2767557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98" y="3488891"/>
            <a:ext cx="2747270" cy="2710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22" y="195695"/>
            <a:ext cx="5832000" cy="5832000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35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5" y="683963"/>
            <a:ext cx="2772000" cy="277200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812" y="596098"/>
            <a:ext cx="2772000" cy="27720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812" y="3398071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756" y="3465312"/>
            <a:ext cx="2767557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22" y="179317"/>
            <a:ext cx="5832000" cy="57946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52227" y="331019"/>
            <a:ext cx="609600" cy="609600"/>
          </a:xfrm>
          <a:prstGeom prst="rect">
            <a:avLst/>
          </a:prstGeom>
        </p:spPr>
      </p:pic>
      <p:sp>
        <p:nvSpPr>
          <p:cNvPr id="21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5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910" y="599906"/>
            <a:ext cx="2772000" cy="277200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722" y="595383"/>
            <a:ext cx="2772000" cy="277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399563"/>
            <a:ext cx="2767546" cy="27630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910" y="3403695"/>
            <a:ext cx="2772000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13" y="189419"/>
            <a:ext cx="5832000" cy="579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4624" y="291191"/>
            <a:ext cx="609600" cy="609600"/>
          </a:xfrm>
          <a:prstGeom prst="rect">
            <a:avLst/>
          </a:prstGeom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43" y="2852936"/>
            <a:ext cx="2700000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22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777" y="598273"/>
            <a:ext cx="2772000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68316"/>
            <a:ext cx="2772000" cy="2757600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72" y="3474202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151" y="3462862"/>
            <a:ext cx="2772000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большая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42" y="177913"/>
            <a:ext cx="5803960" cy="58039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0648" y="139988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83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467" y="674826"/>
            <a:ext cx="2772000" cy="2772000"/>
          </a:xfrm>
          <a:prstGeom prst="rect">
            <a:avLst/>
          </a:prstGeom>
          <a:effectLst/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67559"/>
            <a:ext cx="2767506" cy="27675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43" y="2852936"/>
            <a:ext cx="2700000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95" y="657000"/>
            <a:ext cx="2772000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40" y="3503823"/>
            <a:ext cx="2747270" cy="266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48" y="185304"/>
            <a:ext cx="5803200" cy="5803200"/>
          </a:xfrm>
          <a:prstGeom prst="rect">
            <a:avLst/>
          </a:prstGeom>
        </p:spPr>
      </p:pic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4624" y="370026"/>
            <a:ext cx="609600" cy="609600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5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8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598273"/>
            <a:ext cx="2772000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68316"/>
            <a:ext cx="2772000" cy="2757600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72" y="3474202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18" y="3492353"/>
            <a:ext cx="2771972" cy="27049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большая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8912"/>
            <a:ext cx="5795999" cy="56558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4624" y="254204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2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910" y="599906"/>
            <a:ext cx="2772000" cy="277200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10" y="595383"/>
            <a:ext cx="2765907" cy="277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399563"/>
            <a:ext cx="2767546" cy="27630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910" y="3403695"/>
            <a:ext cx="2772000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55" y="44624"/>
            <a:ext cx="5786666" cy="579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7" y="2852936"/>
            <a:ext cx="2698892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6632" y="188640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пасибо"/>
          <p:cNvSpPr txBox="1">
            <a:spLocks/>
          </p:cNvSpPr>
          <p:nvPr/>
        </p:nvSpPr>
        <p:spPr>
          <a:xfrm>
            <a:off x="347454" y="830882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Игра закончена,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с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пасибо за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81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6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6931" y="1484784"/>
            <a:ext cx="74101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Титульный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"/>
              </a:rPr>
              <a:t>аудио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"/>
              </a:rPr>
              <a:t>фон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4"/>
              </a:rPr>
              <a:t>Крокодил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4"/>
              </a:rPr>
              <a:t>Гена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5"/>
              </a:rPr>
              <a:t>Карлсон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6"/>
              </a:rPr>
              <a:t>Незнайка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2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7"/>
              </a:rPr>
              <a:t>аудио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8"/>
              </a:rPr>
              <a:t>енот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9"/>
              </a:rPr>
              <a:t>наушники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0"/>
              </a:rPr>
              <a:t>Шурик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(+ слайды 3-17)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3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1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2"/>
              </a:rPr>
              <a:t>Простоквашино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4"/>
              </a:rPr>
              <a:t>Крокодил Гена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6"/>
              </a:rPr>
              <a:t>Незнайка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3"/>
              </a:rPr>
              <a:t>Умка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4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4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5"/>
              </a:rPr>
              <a:t>Винни Пух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6"/>
              </a:rPr>
              <a:t>Ну, погоди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7"/>
              </a:rPr>
              <a:t>Львёнок и черепаха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8"/>
              </a:rPr>
              <a:t>Бременские музыканты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5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9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мамонтёнок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0"/>
              </a:rPr>
              <a:t>Буратино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3"/>
              </a:rPr>
              <a:t> Леопольд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5"/>
              </a:rPr>
              <a:t>Карлсон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6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1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3"/>
              </a:rPr>
              <a:t>Леопольд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енот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2"/>
              </a:rPr>
              <a:t>Маша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0"/>
              </a:rPr>
              <a:t>Буратино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38 попугаев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7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3"/>
              </a:rPr>
              <a:t>аудио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4"/>
              </a:rPr>
              <a:t>Крокодил Гена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6"/>
              </a:rPr>
              <a:t>Незнайка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38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8"/>
              </a:rPr>
              <a:t>попугаев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2"/>
              </a:rPr>
              <a:t>Простоквашино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  <a:hlinkClick r:id="rId24"/>
            </a:endParaRPr>
          </a:p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Слайд 8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5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Карлсон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8"/>
              </a:rPr>
              <a:t>мамонтёнок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енот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3"/>
              </a:rPr>
              <a:t>Леопольд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Слайд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9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6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8"/>
              </a:rPr>
              <a:t>Бременские музыканты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7"/>
              </a:rPr>
              <a:t>Львёнок и черепаха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6"/>
              </a:rPr>
              <a:t>Ну, погоди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5"/>
              </a:rPr>
              <a:t>Винни Пух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10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4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3"/>
              </a:rPr>
              <a:t>Умка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7"/>
              </a:rPr>
              <a:t>Снегурочка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4"/>
              </a:rPr>
              <a:t>Крокодил Гена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6"/>
              </a:rPr>
              <a:t>Незнайка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11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8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7"/>
              </a:rPr>
              <a:t>Львёнок и черепаха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9"/>
              </a:rPr>
              <a:t>Карлсон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6"/>
              </a:rPr>
              <a:t>Ну, погоди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30"/>
              </a:rPr>
              <a:t>Облака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12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31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7"/>
              </a:rPr>
              <a:t>Снегурочка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8"/>
              </a:rPr>
              <a:t>Бременские музыканты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7"/>
              </a:rPr>
              <a:t>Львёнок и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7"/>
              </a:rPr>
              <a:t>черепаха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5"/>
              </a:rPr>
              <a:t>Винни Пух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Слайд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13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2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33"/>
              </a:rPr>
              <a:t>Незнайка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2"/>
              </a:rPr>
              <a:t>Простоквашино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4"/>
              </a:rPr>
              <a:t>Крокодил Гена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13"/>
              </a:rPr>
              <a:t>Умка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14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4"/>
              </a:rPr>
              <a:t>аудио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5"/>
              </a:rPr>
              <a:t>38 попугаев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енот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hlinkClick r:id="rId5"/>
              </a:rPr>
              <a:t>Карлсон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0"/>
              </a:rPr>
              <a:t>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0"/>
              </a:rPr>
              <a:t>Буратино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15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6"/>
              </a:rPr>
              <a:t>аудио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7"/>
              </a:rPr>
              <a:t>лев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8"/>
              </a:rPr>
              <a:t>Вовка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7"/>
              </a:rPr>
              <a:t>Снегурочка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0"/>
              </a:rPr>
              <a:t>облака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Слайд 16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9"/>
              </a:rPr>
              <a:t>аудио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5"/>
              </a:rPr>
              <a:t>Карлсон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38 попугаев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20"/>
              </a:rPr>
              <a:t>Буратино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30"/>
              </a:rPr>
              <a:t>облака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Слайд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17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40"/>
              </a:rPr>
              <a:t>аудио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2"/>
              </a:rPr>
              <a:t>Простоквашино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hlinkClick r:id="rId4"/>
              </a:rPr>
              <a:t>Крокодил Гена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13"/>
              </a:rPr>
              <a:t>Умка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2"/>
              </a:rPr>
              <a:t>,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hlinkClick r:id="rId22"/>
              </a:rPr>
              <a:t>Маша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  <a:hlinkClick r:id="rId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1"/>
          <a:srcRect r="24" b="-168"/>
          <a:stretch/>
        </p:blipFill>
        <p:spPr>
          <a:xfrm>
            <a:off x="1302322" y="620688"/>
            <a:ext cx="6539357" cy="64800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778" y="5949280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3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advClick="0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омоги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6" y="2828109"/>
            <a:ext cx="2372689" cy="3671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502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472" y="608664"/>
            <a:ext cx="2772000" cy="2772000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888" y="663873"/>
            <a:ext cx="2772000" cy="2772000"/>
          </a:xfrm>
          <a:prstGeom prst="rect">
            <a:avLst/>
          </a:prstGeom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3450674"/>
            <a:ext cx="2772000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80" y="3435873"/>
            <a:ext cx="2772000" cy="2798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2535"/>
            <a:ext cx="5832000" cy="583200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6632" y="359073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69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601707"/>
            <a:ext cx="2772000" cy="2767477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597184"/>
            <a:ext cx="2772000" cy="277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216" y="3401364"/>
            <a:ext cx="2767546" cy="2763096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5" y="3380544"/>
            <a:ext cx="2772000" cy="27839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38" y="52833"/>
            <a:ext cx="5832000" cy="583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7" y="2852936"/>
            <a:ext cx="2698892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6632" y="373311"/>
            <a:ext cx="609600" cy="609600"/>
          </a:xfrm>
          <a:prstGeom prst="rect">
            <a:avLst/>
          </a:prstGeom>
        </p:spPr>
      </p:pic>
      <p:sp>
        <p:nvSpPr>
          <p:cNvPr id="15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10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6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80" y="685459"/>
            <a:ext cx="2772000" cy="277200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263" y="596098"/>
            <a:ext cx="2772000" cy="27720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263" y="3398071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472" y="3477504"/>
            <a:ext cx="2772000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9111"/>
            <a:ext cx="5688632" cy="56510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72616" y="291298"/>
            <a:ext cx="609600" cy="609600"/>
          </a:xfrm>
          <a:prstGeom prst="rect">
            <a:avLst/>
          </a:prstGeom>
        </p:spPr>
      </p:pic>
      <p:sp>
        <p:nvSpPr>
          <p:cNvPr id="15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45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7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674" y="608664"/>
            <a:ext cx="2772000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889" y="663873"/>
            <a:ext cx="2767561" cy="2772000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55126"/>
            <a:ext cx="2767546" cy="27630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276" y="3462862"/>
            <a:ext cx="2758623" cy="27630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большая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5076"/>
            <a:ext cx="5832000" cy="58191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2" y="2852936"/>
            <a:ext cx="2698892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6632" y="348682"/>
            <a:ext cx="609600" cy="609600"/>
          </a:xfrm>
          <a:prstGeom prst="rect">
            <a:avLst/>
          </a:prstGeom>
        </p:spPr>
      </p:pic>
      <p:sp>
        <p:nvSpPr>
          <p:cNvPr id="19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3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23" y="598273"/>
            <a:ext cx="2765907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68316"/>
            <a:ext cx="2772000" cy="2757600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72" y="3474202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151" y="3462862"/>
            <a:ext cx="2772000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большая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5066"/>
            <a:ext cx="5832000" cy="583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4624" y="353126"/>
            <a:ext cx="609600" cy="609600"/>
          </a:xfrm>
          <a:prstGeom prst="rect">
            <a:avLst/>
          </a:prstGeom>
        </p:spPr>
      </p:pic>
      <p:sp>
        <p:nvSpPr>
          <p:cNvPr id="18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20" name="Рисунок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88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44" y="610539"/>
            <a:ext cx="2772000" cy="277200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71833"/>
            <a:ext cx="2772000" cy="27720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216" y="3401364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087" y="3405496"/>
            <a:ext cx="2772000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432"/>
            <a:ext cx="5832000" cy="583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7" y="2852936"/>
            <a:ext cx="2698892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4624" y="280192"/>
            <a:ext cx="609600" cy="609600"/>
          </a:xfrm>
          <a:prstGeom prst="rect">
            <a:avLst/>
          </a:prstGeom>
        </p:spPr>
      </p:pic>
      <p:sp>
        <p:nvSpPr>
          <p:cNvPr id="15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9" name="Рисунок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91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777" y="598273"/>
            <a:ext cx="2772000" cy="2772000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71833"/>
            <a:ext cx="2772000" cy="2772000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523" y="3462866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460345"/>
            <a:ext cx="2772000" cy="27049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большая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696" y="39806"/>
            <a:ext cx="5832000" cy="583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4298" y="2852936"/>
            <a:ext cx="2818768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4624" y="348682"/>
            <a:ext cx="609600" cy="609600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71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035" y="685459"/>
            <a:ext cx="2772000" cy="2772000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064" y="596098"/>
            <a:ext cx="2772000" cy="27720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064" y="3398071"/>
            <a:ext cx="2772000" cy="2772000"/>
          </a:xfrm>
          <a:prstGeom prst="rect">
            <a:avLst/>
          </a:prstGeom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902" y="3465312"/>
            <a:ext cx="2767557" cy="27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5846828"/>
            <a:ext cx="2448272" cy="789098"/>
          </a:xfrm>
          <a:prstGeom prst="rect">
            <a:avLst/>
          </a:prstGeom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92"/>
            <a:ext cx="5832000" cy="583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16" y="2828046"/>
            <a:ext cx="2372689" cy="36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27848" y="3642234"/>
            <a:ext cx="576000" cy="57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43" y="2852936"/>
            <a:ext cx="2700000" cy="356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6632" y="188640"/>
            <a:ext cx="609600" cy="609600"/>
          </a:xfrm>
          <a:prstGeom prst="rect">
            <a:avLst/>
          </a:prstGeom>
        </p:spPr>
      </p:pic>
      <p:sp>
        <p:nvSpPr>
          <p:cNvPr id="22" name="Заголовок 10"/>
          <p:cNvSpPr>
            <a:spLocks noGrp="1"/>
          </p:cNvSpPr>
          <p:nvPr>
            <p:ph type="title"/>
          </p:nvPr>
        </p:nvSpPr>
        <p:spPr>
          <a:xfrm>
            <a:off x="318440" y="940619"/>
            <a:ext cx="290762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FFFFCC"/>
                </a:solidFill>
              </a:rPr>
              <a:t/>
            </a:r>
            <a:br>
              <a:rPr lang="ru-RU" sz="2400" dirty="0" smtClean="0">
                <a:solidFill>
                  <a:srgbClr val="FFFFCC"/>
                </a:solidFill>
              </a:rPr>
            </a:br>
            <a:r>
              <a:rPr lang="ru-RU" sz="2400" dirty="0">
                <a:solidFill>
                  <a:srgbClr val="FFFFCC"/>
                </a:solidFill>
              </a:rPr>
              <a:t/>
            </a:r>
            <a:br>
              <a:rPr lang="ru-RU" sz="2400" dirty="0">
                <a:solidFill>
                  <a:srgbClr val="FFFFCC"/>
                </a:solidFill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Помоги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Шурику угадать мелодию: включи наушники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(нажми </a:t>
            </a:r>
            <a:r>
              <a:rPr lang="ru-RU" sz="2000" dirty="0">
                <a:solidFill>
                  <a:srgbClr val="FFFFCC"/>
                </a:solidFill>
                <a:latin typeface="+mn-lt"/>
              </a:rPr>
              <a:t/>
            </a:r>
            <a:br>
              <a:rPr lang="ru-RU" sz="2000" dirty="0">
                <a:solidFill>
                  <a:srgbClr val="FFFFCC"/>
                </a:solidFill>
                <a:latin typeface="+mn-lt"/>
              </a:rPr>
            </a:br>
            <a:r>
              <a:rPr lang="ru-RU" sz="2000" dirty="0">
                <a:solidFill>
                  <a:srgbClr val="FFFFCC"/>
                </a:solidFill>
                <a:latin typeface="+mn-lt"/>
              </a:rPr>
              <a:t>на красную 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кнопку), послушай музыку </a:t>
            </a:r>
            <a:br>
              <a:rPr lang="ru-RU" sz="2000" dirty="0" smtClean="0">
                <a:solidFill>
                  <a:srgbClr val="FFFFCC"/>
                </a:solidFill>
                <a:latin typeface="+mn-lt"/>
              </a:rPr>
            </a:b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и выбери подходящую картинку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9" y="1807281"/>
            <a:ext cx="570266" cy="457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Спасибо"/>
          <p:cNvSpPr txBox="1">
            <a:spLocks/>
          </p:cNvSpPr>
          <p:nvPr/>
        </p:nvSpPr>
        <p:spPr>
          <a:xfrm>
            <a:off x="347454" y="851664"/>
            <a:ext cx="2907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Спасибо за помощь,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CC"/>
                </a:solidFill>
                <a:latin typeface="+mn-lt"/>
              </a:rPr>
              <a:t>п</a:t>
            </a:r>
            <a:r>
              <a:rPr lang="ru-RU" sz="2000" dirty="0" smtClean="0">
                <a:solidFill>
                  <a:srgbClr val="FFFFCC"/>
                </a:solidFill>
                <a:latin typeface="+mn-lt"/>
              </a:rPr>
              <a:t>родолжим игру!</a:t>
            </a:r>
            <a:endParaRPr lang="ru-RU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44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76285 0.6504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42" y="3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Лужайцы спешат на помощь"/>
</p:tagLst>
</file>

<file path=ppt/theme/theme1.xml><?xml version="1.0" encoding="utf-8"?>
<a:theme xmlns:a="http://schemas.openxmlformats.org/drawingml/2006/main" name="Тема Office">
  <a:themeElements>
    <a:clrScheme name="Другая 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CC"/>
      </a:hlink>
      <a:folHlink>
        <a:srgbClr val="516329"/>
      </a:folHlink>
    </a:clrScheme>
    <a:fontScheme name="мультики">
      <a:majorFont>
        <a:latin typeface="Foo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CC"/>
      </a:hlink>
      <a:folHlink>
        <a:srgbClr val="516329"/>
      </a:folHlink>
    </a:clrScheme>
    <a:fontScheme name="мультики">
      <a:majorFont>
        <a:latin typeface="Foo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346</Words>
  <Application>Microsoft Office PowerPoint</Application>
  <PresentationFormat>Экран (4:3)</PresentationFormat>
  <Paragraphs>69</Paragraphs>
  <Slides>18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1_Тема Office</vt:lpstr>
      <vt:lpstr>Презентация PowerPoint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  Помоги  Шурику угадать мелодию: включи наушники (нажми  на красную кнопку), послушай музыку  и выбери подходящую картинку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Dell</cp:lastModifiedBy>
  <cp:revision>2</cp:revision>
  <dcterms:created xsi:type="dcterms:W3CDTF">2013-08-23T08:38:35Z</dcterms:created>
  <dcterms:modified xsi:type="dcterms:W3CDTF">2020-04-23T17:52:36Z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13599177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D6.2.8</vt:lpwstr>
  </property>
</Properties>
</file>