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6DDA-24F3-4EC6-B84C-6CFB22D3D1F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A914-0FAE-4AEF-8422-272AB3AB7B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84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914-0FAE-4AEF-8422-272AB3AB7B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29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200" y="404664"/>
            <a:ext cx="3048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3501008"/>
            <a:ext cx="3810000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71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41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33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4653136"/>
            <a:ext cx="2466975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71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221088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8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68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35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76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91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6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40732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Ekaterina050466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0DDB-BB4F-4892-A2E0-D760CB24460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44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8;&#1080;&#1103;\Desktop\&#1088;&#1072;&#1073;&#1086;&#1090;&#1072;\&#1080;&#1075;&#1088;&#1099;\Alisa_v_Strane_CHudes_Disk1_-_Pesnya_Alisy_pro_cifry_(iPlayer.fm).mp3" TargetMode="Externa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3.png"/><Relationship Id="rId2" Type="http://schemas.openxmlformats.org/officeDocument/2006/relationships/audio" Target="file:///C:\Users\&#1052;&#1072;&#1088;&#1080;&#1103;\Desktop\&#1088;&#1072;&#1073;&#1086;&#1090;&#1072;\&#1080;&#1075;&#1088;&#1099;\zagadki_-_nepravilnyy-otvet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" Target="slide11.xml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gif"/><Relationship Id="rId7" Type="http://schemas.openxmlformats.org/officeDocument/2006/relationships/image" Target="../media/image5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8;&#1080;&#1103;\Desktop\&#1088;&#1072;&#1073;&#1086;&#1090;&#1072;\&#1080;&#1075;&#1088;&#1099;\_-_zvuki_aplodismentov_(xMusic.me).mp3" TargetMode="Externa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audio" Target="file:///C:\Users\&#1052;&#1072;&#1088;&#1080;&#1103;\Desktop\&#1088;&#1072;&#1073;&#1086;&#1090;&#1072;\&#1080;&#1075;&#1088;&#1099;\zagadki_-_nepravilnyy-otvet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file:///C:\Users\&#1052;&#1072;&#1088;&#1080;&#1103;\Desktop\&#1088;&#1072;&#1073;&#1086;&#1090;&#1072;\&#1080;&#1075;&#1088;&#1099;\zagadki_-_nepravilnyy-otvet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audio" Target="file:///C:\Users\&#1052;&#1072;&#1088;&#1080;&#1103;\Desktop\&#1088;&#1072;&#1073;&#1086;&#1090;&#1072;\&#1080;&#1075;&#1088;&#1099;\zagadki_-_nepravilnyy-otvet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audio" Target="file:///C:\Users\&#1052;&#1072;&#1088;&#1080;&#1103;\Desktop\&#1088;&#1072;&#1073;&#1086;&#1090;&#1072;\&#1080;&#1075;&#1088;&#1099;\zagadki_-_nepravilnyy-otvet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slide" Target="slide6.xml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file:///C:\Users\&#1052;&#1072;&#1088;&#1080;&#1103;\Desktop\&#1088;&#1072;&#1073;&#1086;&#1090;&#1072;\&#1080;&#1075;&#1088;&#1099;\zagadki_-_nepravilnyy-otvet.mp3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audio" Target="file:///C:\Users\&#1052;&#1072;&#1088;&#1080;&#1103;\Desktop\&#1088;&#1072;&#1073;&#1086;&#1090;&#1072;\&#1080;&#1075;&#1088;&#1099;\Nepravilnyj_otvet_-_Bez_nazvaniya_(iPlayer.fm).mp3" TargetMode="External"/><Relationship Id="rId1" Type="http://schemas.openxmlformats.org/officeDocument/2006/relationships/audio" Target="../media/audio1.wav"/><Relationship Id="rId6" Type="http://schemas.openxmlformats.org/officeDocument/2006/relationships/slide" Target="slide7.xml"/><Relationship Id="rId11" Type="http://schemas.openxmlformats.org/officeDocument/2006/relationships/image" Target="../media/image12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file:///C:\Users\&#1052;&#1072;&#1088;&#1080;&#1103;\Desktop\&#1088;&#1072;&#1073;&#1086;&#1090;&#1072;\&#1080;&#1075;&#1088;&#1099;\zagadki_-_nepravilnyy-otvet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audio" Target="file:///C:\Users\&#1052;&#1072;&#1088;&#1080;&#1103;\Desktop\&#1088;&#1072;&#1073;&#1086;&#1090;&#1072;\&#1080;&#1075;&#1088;&#1099;\zagadki_-_nepravilnyy-otvet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8.png"/><Relationship Id="rId2" Type="http://schemas.openxmlformats.org/officeDocument/2006/relationships/audio" Target="file:///C:\Users\&#1052;&#1072;&#1088;&#1080;&#1103;\Desktop\&#1088;&#1072;&#1073;&#1086;&#1090;&#1072;\&#1080;&#1075;&#1088;&#1099;\zagadki_-_nepravilnyy-otvet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slide" Target="slide10.xml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Интерактивная игра для дошкольников 5-7 лет "Найди цифру"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4005064"/>
            <a:ext cx="1800200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Microsoft Uighur" pitchFamily="2" charset="-78"/>
                <a:hlinkClick r:id="rId4" action="ppaction://hlinksldjump"/>
              </a:rPr>
              <a:t>Старт</a:t>
            </a:r>
            <a:endParaRPr lang="ru-RU" sz="4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Microsoft Uighur" pitchFamily="2" charset="-78"/>
            </a:endParaRPr>
          </a:p>
        </p:txBody>
      </p:sp>
      <p:pic>
        <p:nvPicPr>
          <p:cNvPr id="7" name="Alisa_v_Strane_CHudes_Disk1_-_Pesnya_Alisy_pro_cifr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1260648" y="18448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4662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000" numSld="1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1547664" y="3068960"/>
            <a:ext cx="864096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6444208" y="2924944"/>
            <a:ext cx="864096" cy="86409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2699792" y="3212976"/>
            <a:ext cx="1296144" cy="129614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олния 8"/>
          <p:cNvSpPr/>
          <p:nvPr/>
        </p:nvSpPr>
        <p:spPr>
          <a:xfrm>
            <a:off x="899592" y="1556792"/>
            <a:ext cx="864096" cy="100811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347864" y="2060848"/>
            <a:ext cx="792088" cy="792088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4355976" y="5013176"/>
            <a:ext cx="792088" cy="7920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>
            <a:off x="4427984" y="3212976"/>
            <a:ext cx="720080" cy="93610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5508104" y="3717032"/>
            <a:ext cx="1008112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есяц 18"/>
          <p:cNvSpPr/>
          <p:nvPr/>
        </p:nvSpPr>
        <p:spPr>
          <a:xfrm>
            <a:off x="2915816" y="4869160"/>
            <a:ext cx="576064" cy="115212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2123728" y="1484784"/>
            <a:ext cx="792088" cy="7920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5220072" y="2132856"/>
            <a:ext cx="918822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ердце 21"/>
          <p:cNvSpPr/>
          <p:nvPr/>
        </p:nvSpPr>
        <p:spPr>
          <a:xfrm>
            <a:off x="4211960" y="1484784"/>
            <a:ext cx="648072" cy="64807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43608" y="54868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НАЙДИ  ВСЕ ЗВЕЗДОЧКИ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" name="32-конечная звезда 15"/>
          <p:cNvSpPr/>
          <p:nvPr/>
        </p:nvSpPr>
        <p:spPr>
          <a:xfrm>
            <a:off x="7380312" y="1484784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8" name="32-конечная звезда 17"/>
          <p:cNvSpPr/>
          <p:nvPr/>
        </p:nvSpPr>
        <p:spPr>
          <a:xfrm>
            <a:off x="7812360" y="2708920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23" name="32-конечная звезда 22"/>
          <p:cNvSpPr/>
          <p:nvPr/>
        </p:nvSpPr>
        <p:spPr>
          <a:xfrm>
            <a:off x="7524328" y="4005064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24" name="32-конечная звезда 23"/>
          <p:cNvSpPr/>
          <p:nvPr/>
        </p:nvSpPr>
        <p:spPr>
          <a:xfrm>
            <a:off x="6444208" y="4797152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25" name="32-конечная звезда 24"/>
          <p:cNvSpPr/>
          <p:nvPr/>
        </p:nvSpPr>
        <p:spPr>
          <a:xfrm>
            <a:off x="755576" y="5085184"/>
            <a:ext cx="1152128" cy="1152128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26" name="Стрелка вправо 25">
            <a:hlinkClick r:id="rId4" action="ppaction://hlinksldjump"/>
          </p:cNvPr>
          <p:cNvSpPr/>
          <p:nvPr/>
        </p:nvSpPr>
        <p:spPr>
          <a:xfrm>
            <a:off x="7596336" y="5877272"/>
            <a:ext cx="1080120" cy="62068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32-конечная звезда 16"/>
          <p:cNvSpPr/>
          <p:nvPr/>
        </p:nvSpPr>
        <p:spPr>
          <a:xfrm>
            <a:off x="6300192" y="1196752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pic>
        <p:nvPicPr>
          <p:cNvPr id="2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-304800" y="2060848"/>
            <a:ext cx="304800" cy="304800"/>
          </a:xfrm>
          <a:prstGeom prst="rect">
            <a:avLst/>
          </a:prstGeom>
        </p:spPr>
      </p:pic>
      <p:pic>
        <p:nvPicPr>
          <p:cNvPr id="28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304800" y="2060848"/>
            <a:ext cx="304800" cy="304800"/>
          </a:xfrm>
          <a:prstGeom prst="rect">
            <a:avLst/>
          </a:prstGeom>
        </p:spPr>
      </p:pic>
      <p:pic>
        <p:nvPicPr>
          <p:cNvPr id="29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-304800" y="2060848"/>
            <a:ext cx="304800" cy="304800"/>
          </a:xfrm>
          <a:prstGeom prst="rect">
            <a:avLst/>
          </a:prstGeom>
        </p:spPr>
      </p:pic>
      <p:pic>
        <p:nvPicPr>
          <p:cNvPr id="30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304800" y="2060848"/>
            <a:ext cx="304800" cy="304800"/>
          </a:xfrm>
          <a:prstGeom prst="rect">
            <a:avLst/>
          </a:prstGeom>
        </p:spPr>
      </p:pic>
      <p:pic>
        <p:nvPicPr>
          <p:cNvPr id="31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-304800" y="20608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0578 C -0.01267 -0.01018 -0.01337 -0.0222 -0.01545 -0.02775 C -0.0184 -0.03561 -0.01944 -0.03376 -0.02378 -0.04093 C -0.03351 -0.05665 -0.0434 -0.06729 -0.05816 -0.07353 C -0.07066 -0.07284 -0.08333 -0.07261 -0.09583 -0.07145 C -0.10851 -0.07029 -0.11441 -0.05573 -0.12205 -0.04509 C -0.12483 -0.03469 -0.12882 -0.03584 -0.13524 -0.02983 C -0.13715 -0.02798 -0.13819 -0.02521 -0.1401 -0.02336 C -0.15139 -0.01272 -0.14236 -0.02498 -0.15156 -0.01457 C -0.1592 -0.00602 -0.16233 0.00578 -0.16476 0.01803 C -0.16302 0.03768 -0.16215 0.04763 -0.15156 0.06173 C -0.14861 0.07468 -0.1401 0.07976 -0.13194 0.08809 C -0.13038 0.08971 -0.13003 0.09271 -0.12865 0.09456 C -0.12535 0.09896 -0.12309 0.09919 -0.11875 0.10104 C -0.10625 0.09572 -0.09358 0.083 -0.08924 0.06612 C -0.08976 0.05526 -0.08958 0.04416 -0.09097 0.03352 C -0.09132 0.03098 -0.09358 0.02936 -0.09427 0.02682 C -0.09514 0.02404 -0.09462 0.02057 -0.09583 0.01803 C -0.09826 0.01318 -0.10868 0.00624 -0.11215 0.00277 C -0.12448 -0.00948 -0.11319 -0.00324 -0.12378 -0.0081 C -0.13038 -0.0148 -0.13385 -0.01642 -0.14167 -0.01896 C -0.16059 -0.03145 -0.18628 -0.04116 -0.20729 -0.04509 C -0.21667 -0.05133 -0.22656 -0.0518 -0.23681 -0.05388 C -0.28837 -0.05272 -0.30382 -0.06174 -0.33854 -0.0474 C -0.34844 -0.03746 -0.3592 -0.02844 -0.36806 -0.01688 C -0.37066 -0.00185 -0.36875 -0.01041 -0.37622 0.00948 C -0.37726 0.01225 -0.37951 0.01803 -0.37951 0.01826 C -0.38108 0.03838 -0.38212 0.03699 -0.37951 0.05734 C -0.37865 0.06474 -0.37118 0.07699 -0.37118 0.07722 C -0.36736 0.09294 -0.37292 0.07468 -0.36476 0.08809 C -0.36372 0.08994 -0.36406 0.09271 -0.36302 0.09456 C -0.35799 0.1045 -0.34983 0.10728 -0.34167 0.10982 C -0.32865 0.10913 -0.31545 0.10913 -0.30243 0.10774 C -0.29375 0.10682 -0.28698 0.09711 -0.27951 0.09225 C -0.26649 0.0837 -0.25503 0.07861 -0.2467 0.06173 C -0.24774 0.05086 -0.24688 0.0393 -0.25 0.02913 C -0.25208 0.02242 -0.25868 0.02011 -0.26146 0.01387 C -0.26597 0.00346 -0.27587 -0.01272 -0.28438 -0.01688 C -0.29028 -0.02867 -0.30035 -0.03862 -0.31059 -0.04301 C -0.32031 -0.05249 -0.33316 -0.05665 -0.34497 -0.06035 C -0.37622 -0.05919 -0.3934 -0.06289 -0.41875 -0.05388 C -0.43177 -0.04255 -0.41406 -0.05688 -0.43194 -0.0474 C -0.4349 -0.04578 -0.43733 -0.04278 -0.4401 -0.04093 C -0.44427 -0.03815 -0.44913 -0.037 -0.4533 -0.03422 C -0.47587 -0.01943 -0.4474 -0.03538 -0.46962 -0.02336 C -0.47604 -0.01064 -0.48819 -0.00185 -0.49913 0.00277 C -0.50469 0.00786 -0.5099 0.01318 -0.51545 0.01803 C -0.51875 0.0245 -0.52031 0.03028 -0.52205 0.03768 C -0.52101 0.07653 -0.52135 0.10289 -0.51389 0.13826 C -0.51198 0.14705 -0.51128 0.1593 -0.50729 0.1667 C -0.50226 0.17595 -0.4974 0.18543 -0.49253 0.19491 C -0.49045 0.19907 -0.48108 0.203 -0.47778 0.20601 C -0.47587 0.20786 -0.47483 0.21086 -0.47292 0.21248 C -0.46458 0.21988 -0.45469 0.22173 -0.4467 0.22982 C -0.44479 0.23167 -0.44375 0.23514 -0.44167 0.23653 C -0.43767 0.23907 -0.42865 0.24092 -0.42865 0.24115 C -0.42205 0.24971 -0.41632 0.25156 -0.40729 0.25387 C -0.39392 0.26104 -0.38038 0.26265 -0.36632 0.26474 C -0.35868 0.26404 -0.35069 0.26589 -0.3434 0.26265 C -0.34132 0.26173 -0.34167 0.25687 -0.34167 0.25387 C -0.34167 0.23028 -0.33941 0.2215 -0.3467 0.20601 C -0.35226 0.19398 -0.35608 0.19491 -0.36476 0.18844 C -0.36719 0.18682 -0.36858 0.18312 -0.37118 0.18196 C -0.3776 0.17942 -0.39097 0.17757 -0.39097 0.1778 C -0.39931 0.17364 -0.40729 0.17618 -0.41545 0.17965 C -0.41649 0.18196 -0.41753 0.18427 -0.41875 0.18635 C -0.42031 0.18867 -0.4224 0.19028 -0.42378 0.19283 C -0.42587 0.19699 -0.42656 0.20185 -0.42865 0.20601 C -0.43125 0.2282 -0.43368 0.25248 -0.42691 0.27352 C -0.42535 0.27861 -0.42517 0.28531 -0.42205 0.28878 C -0.41806 0.29318 -0.41337 0.29225 -0.40903 0.29549 C -0.40035 0.30173 -0.3967 0.30751 -0.38767 0.31075 C -0.37708 0.32485 -0.38958 0.31052 -0.37448 0.31953 C -0.37205 0.32092 -0.37049 0.32439 -0.36806 0.32601 C -0.36198 0.32994 -0.35313 0.3304 -0.3467 0.33248 C -0.33698 0.33572 -0.32135 0.34497 -0.31059 0.34566 C -0.29201 0.34705 -0.27344 0.34705 -0.25486 0.34774 C -0.24601 0.35676 -0.23524 0.35838 -0.22535 0.36531 C -0.21753 0.37063 -0.21198 0.37988 -0.20729 0.38936 C -0.20799 0.39884 -0.20642 0.40971 -0.21059 0.41757 C -0.21892 0.43306 -0.22726 0.43514 -0.2401 0.43722 C -0.26458 0.44878 -0.3 0.44023 -0.32049 0.43953 C -0.33333 0.43375 -0.32691 0.43583 -0.3401 0.43306 C -0.34236 0.43167 -0.34427 0.42959 -0.3467 0.42867 C -0.35208 0.42659 -0.36302 0.42427 -0.36302 0.4245 C -0.37222 0.41202 -0.38733 0.41364 -0.39913 0.4067 C -0.40885 0.40092 -0.4191 0.39722 -0.42865 0.39144 C -0.4401 0.3845 -0.45156 0.37618 -0.46302 0.36971 C -0.46563 0.36832 -0.46858 0.36855 -0.47118 0.36739 C -0.48056 0.3637 -0.48941 0.35722 -0.49913 0.35445 C -0.51094 0.35121 -0.52344 0.3482 -0.53524 0.34566 C -0.55694 0.34705 -0.57153 0.34635 -0.59097 0.35445 C -0.59583 0.35653 -0.60087 0.35884 -0.60573 0.36092 C -0.60729 0.36161 -0.61059 0.363 -0.61059 0.36323 C -0.61406 0.37017 -0.61701 0.37664 -0.61875 0.38497 C -0.61997 0.39075 -0.62205 0.40231 -0.62205 0.40254 C -0.62153 0.41757 -0.62188 0.43306 -0.62049 0.44832 C -0.62031 0.45086 -0.61806 0.45248 -0.61719 0.45479 C -0.61406 0.46289 -0.61163 0.4726 -0.60903 0.48092 C -0.60556 0.49133 -0.60365 0.50312 -0.60069 0.51375 C -0.60122 0.5304 -0.60139 0.54728 -0.60243 0.56393 C -0.6026 0.56624 -0.60278 0.56878 -0.60399 0.5704 C -0.60521 0.57202 -0.60903 0.57271 -0.60903 0.57294 " pathEditMode="relative" rAng="0" ptsTypes="ffffffffffffffffffffffffffffffffffffffffffffffffffffffffffffffffffffffffffffffffffffffffffffffffffffffA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" y="255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1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animClr clrSpc="rgb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animClr clrSpc="rgb"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set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animClr clrSpc="rgb"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set>
                                      <p:cBhvr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animClr clrSpc="rgb">
                                      <p:cBhvr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set>
                                      <p:cBhvr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6" grpId="0" animBg="1"/>
      <p:bldP spid="18" grpId="0" animBg="1"/>
      <p:bldP spid="23" grpId="0" animBg="1"/>
      <p:bldP spid="2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40466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МОЛОДЕЦ!!!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916832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Ты справился со всеми заданиями.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s20.rimg.info/6628ebce41752569b059edb7f22f087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17032"/>
            <a:ext cx="3049116" cy="2707407"/>
          </a:xfrm>
          <a:prstGeom prst="rect">
            <a:avLst/>
          </a:prstGeom>
          <a:noFill/>
        </p:spPr>
      </p:pic>
      <p:pic>
        <p:nvPicPr>
          <p:cNvPr id="1028" name="Picture 4" descr="http://www.playcast.ru/uploads/2014/10/07/1011939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24944"/>
            <a:ext cx="2695575" cy="3238501"/>
          </a:xfrm>
          <a:prstGeom prst="rect">
            <a:avLst/>
          </a:prstGeom>
          <a:noFill/>
        </p:spPr>
      </p:pic>
      <p:pic>
        <p:nvPicPr>
          <p:cNvPr id="1030" name="Picture 6" descr="http://img-fotki.yandex.ru/get/5633/181450557.53/0_a1f2f_b960761d_GIFX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068960"/>
            <a:ext cx="2781300" cy="3333750"/>
          </a:xfrm>
          <a:prstGeom prst="rect">
            <a:avLst/>
          </a:prstGeom>
          <a:noFill/>
        </p:spPr>
      </p:pic>
      <p:pic>
        <p:nvPicPr>
          <p:cNvPr id="1032" name="Picture 8" descr="http://www.playcast.ru/uploads/2016/03/04/176481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764704"/>
            <a:ext cx="1800225" cy="2324101"/>
          </a:xfrm>
          <a:prstGeom prst="rect">
            <a:avLst/>
          </a:prstGeom>
          <a:noFill/>
        </p:spPr>
      </p:pic>
      <p:pic>
        <p:nvPicPr>
          <p:cNvPr id="1034" name="Picture 10" descr="http://s-novym-godom13.ru/muz/hbkhkj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32656"/>
            <a:ext cx="3810000" cy="3810000"/>
          </a:xfrm>
          <a:prstGeom prst="rect">
            <a:avLst/>
          </a:prstGeom>
          <a:noFill/>
        </p:spPr>
      </p:pic>
      <p:pic>
        <p:nvPicPr>
          <p:cNvPr id="11" name="_-_zvuki_aplodismentov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-756592" y="15567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34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kladovayalesa.ru/wp-content/uploads/2014/02/%D1%81%D0%B0%D0%B4-e13917106623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6914785" cy="6408712"/>
          </a:xfrm>
          <a:prstGeom prst="rect">
            <a:avLst/>
          </a:prstGeom>
          <a:noFill/>
        </p:spPr>
      </p:pic>
      <p:sp>
        <p:nvSpPr>
          <p:cNvPr id="5" name="16-конечная звезда 4"/>
          <p:cNvSpPr/>
          <p:nvPr/>
        </p:nvSpPr>
        <p:spPr>
          <a:xfrm>
            <a:off x="7380312" y="1772816"/>
            <a:ext cx="936104" cy="86409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7" name="16-конечная звезда 6"/>
          <p:cNvSpPr/>
          <p:nvPr/>
        </p:nvSpPr>
        <p:spPr>
          <a:xfrm>
            <a:off x="7380312" y="2924944"/>
            <a:ext cx="936104" cy="86409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9" name="16-конечная звезда 8"/>
          <p:cNvSpPr/>
          <p:nvPr/>
        </p:nvSpPr>
        <p:spPr>
          <a:xfrm>
            <a:off x="7380312" y="5013176"/>
            <a:ext cx="936104" cy="86409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10" name="16-конечная звезда 9"/>
          <p:cNvSpPr/>
          <p:nvPr/>
        </p:nvSpPr>
        <p:spPr>
          <a:xfrm>
            <a:off x="7380312" y="692696"/>
            <a:ext cx="936104" cy="86409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2" name="16-конечная звезда 11"/>
          <p:cNvSpPr/>
          <p:nvPr/>
        </p:nvSpPr>
        <p:spPr>
          <a:xfrm>
            <a:off x="5940152" y="5373216"/>
            <a:ext cx="936104" cy="864096"/>
          </a:xfrm>
          <a:prstGeom prst="star16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16-конечная звезда 7"/>
          <p:cNvSpPr/>
          <p:nvPr/>
        </p:nvSpPr>
        <p:spPr>
          <a:xfrm>
            <a:off x="7380312" y="4005064"/>
            <a:ext cx="936104" cy="86409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pic>
        <p:nvPicPr>
          <p:cNvPr id="23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756592" y="1916832"/>
            <a:ext cx="304800" cy="304800"/>
          </a:xfrm>
          <a:prstGeom prst="rect">
            <a:avLst/>
          </a:prstGeom>
        </p:spPr>
      </p:pic>
      <p:pic>
        <p:nvPicPr>
          <p:cNvPr id="24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-756592" y="1556792"/>
            <a:ext cx="304800" cy="304800"/>
          </a:xfrm>
          <a:prstGeom prst="rect">
            <a:avLst/>
          </a:prstGeom>
        </p:spPr>
      </p:pic>
      <p:pic>
        <p:nvPicPr>
          <p:cNvPr id="25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828600" y="1124744"/>
            <a:ext cx="304800" cy="304800"/>
          </a:xfrm>
          <a:prstGeom prst="rect">
            <a:avLst/>
          </a:prstGeom>
        </p:spPr>
      </p:pic>
      <p:pic>
        <p:nvPicPr>
          <p:cNvPr id="26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756592" y="692696"/>
            <a:ext cx="304800" cy="304800"/>
          </a:xfrm>
          <a:prstGeom prst="rect">
            <a:avLst/>
          </a:prstGeom>
        </p:spPr>
      </p:pic>
      <p:pic>
        <p:nvPicPr>
          <p:cNvPr id="27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684584" y="260648"/>
            <a:ext cx="304800" cy="304800"/>
          </a:xfrm>
          <a:prstGeom prst="rect">
            <a:avLst/>
          </a:prstGeom>
        </p:spPr>
      </p:pic>
      <p:sp>
        <p:nvSpPr>
          <p:cNvPr id="18" name="Стрелка вправо 17">
            <a:hlinkClick r:id="rId8" action="ppaction://hlinksldjump"/>
          </p:cNvPr>
          <p:cNvSpPr/>
          <p:nvPr/>
        </p:nvSpPr>
        <p:spPr>
          <a:xfrm>
            <a:off x="7452320" y="5877272"/>
            <a:ext cx="1080120" cy="62068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2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1041 L -0.15364 0.1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1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nshds77.ucoz.ru/_si/0/12415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8712968" cy="5112568"/>
          </a:xfrm>
          <a:prstGeom prst="rect">
            <a:avLst/>
          </a:prstGeom>
          <a:noFill/>
        </p:spPr>
      </p:pic>
      <p:sp>
        <p:nvSpPr>
          <p:cNvPr id="6" name="32-конечная звезда 5"/>
          <p:cNvSpPr/>
          <p:nvPr/>
        </p:nvSpPr>
        <p:spPr>
          <a:xfrm>
            <a:off x="2123728" y="476672"/>
            <a:ext cx="1296144" cy="1296144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7</a:t>
            </a:r>
            <a:endParaRPr lang="ru-RU" sz="4000" dirty="0"/>
          </a:p>
        </p:txBody>
      </p:sp>
      <p:sp>
        <p:nvSpPr>
          <p:cNvPr id="7" name="32-конечная звезда 6"/>
          <p:cNvSpPr/>
          <p:nvPr/>
        </p:nvSpPr>
        <p:spPr>
          <a:xfrm>
            <a:off x="5364088" y="548680"/>
            <a:ext cx="1224136" cy="1206731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9</a:t>
            </a:r>
            <a:endParaRPr lang="ru-RU" sz="4000" dirty="0"/>
          </a:p>
        </p:txBody>
      </p:sp>
      <p:sp>
        <p:nvSpPr>
          <p:cNvPr id="8" name="32-конечная звезда 7"/>
          <p:cNvSpPr/>
          <p:nvPr/>
        </p:nvSpPr>
        <p:spPr>
          <a:xfrm>
            <a:off x="3779912" y="332656"/>
            <a:ext cx="1224136" cy="122413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8</a:t>
            </a:r>
            <a:endParaRPr lang="ru-RU" sz="4000" dirty="0"/>
          </a:p>
        </p:txBody>
      </p:sp>
      <p:sp>
        <p:nvSpPr>
          <p:cNvPr id="9" name="32-конечная звезда 8"/>
          <p:cNvSpPr/>
          <p:nvPr/>
        </p:nvSpPr>
        <p:spPr>
          <a:xfrm>
            <a:off x="6948264" y="332656"/>
            <a:ext cx="1296144" cy="122413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10</a:t>
            </a:r>
            <a:endParaRPr lang="ru-RU" sz="3600" dirty="0"/>
          </a:p>
        </p:txBody>
      </p:sp>
      <p:sp>
        <p:nvSpPr>
          <p:cNvPr id="11" name="32-конечная звезда 10"/>
          <p:cNvSpPr/>
          <p:nvPr/>
        </p:nvSpPr>
        <p:spPr>
          <a:xfrm>
            <a:off x="7524328" y="4221088"/>
            <a:ext cx="1296144" cy="1296144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5" name="32-конечная звезда 4"/>
          <p:cNvSpPr/>
          <p:nvPr/>
        </p:nvSpPr>
        <p:spPr>
          <a:xfrm>
            <a:off x="467544" y="332656"/>
            <a:ext cx="1296144" cy="1296144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6</a:t>
            </a:r>
            <a:endParaRPr lang="ru-RU" sz="4000" dirty="0"/>
          </a:p>
        </p:txBody>
      </p:sp>
      <p:pic>
        <p:nvPicPr>
          <p:cNvPr id="12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-612576" y="332656"/>
            <a:ext cx="304800" cy="304800"/>
          </a:xfrm>
          <a:prstGeom prst="rect">
            <a:avLst/>
          </a:prstGeom>
        </p:spPr>
      </p:pic>
      <p:pic>
        <p:nvPicPr>
          <p:cNvPr id="13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12576" y="332656"/>
            <a:ext cx="304800" cy="304800"/>
          </a:xfrm>
          <a:prstGeom prst="rect">
            <a:avLst/>
          </a:prstGeom>
        </p:spPr>
      </p:pic>
      <p:pic>
        <p:nvPicPr>
          <p:cNvPr id="14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-612576" y="332656"/>
            <a:ext cx="304800" cy="304800"/>
          </a:xfrm>
          <a:prstGeom prst="rect">
            <a:avLst/>
          </a:prstGeom>
        </p:spPr>
      </p:pic>
      <p:pic>
        <p:nvPicPr>
          <p:cNvPr id="15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612576" y="332656"/>
            <a:ext cx="304800" cy="304800"/>
          </a:xfrm>
          <a:prstGeom prst="rect">
            <a:avLst/>
          </a:prstGeom>
        </p:spPr>
      </p:pic>
      <p:pic>
        <p:nvPicPr>
          <p:cNvPr id="16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-612576" y="332656"/>
            <a:ext cx="304800" cy="304800"/>
          </a:xfrm>
          <a:prstGeom prst="rect">
            <a:avLst/>
          </a:prstGeom>
        </p:spPr>
      </p:pic>
      <p:sp>
        <p:nvSpPr>
          <p:cNvPr id="17" name="Стрелка вправо 16">
            <a:hlinkClick r:id="rId10" action="ppaction://hlinksldjump"/>
          </p:cNvPr>
          <p:cNvSpPr/>
          <p:nvPr/>
        </p:nvSpPr>
        <p:spPr>
          <a:xfrm>
            <a:off x="7740352" y="5949280"/>
            <a:ext cx="1080120" cy="62068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0.0104 L 0.77153 0.56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5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millionairekids.ru/wp-content/uploads/2017/01/pervyj-god-shko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8640960" cy="5013176"/>
          </a:xfrm>
          <a:prstGeom prst="rect">
            <a:avLst/>
          </a:prstGeom>
          <a:noFill/>
        </p:spPr>
      </p:pic>
      <p:sp>
        <p:nvSpPr>
          <p:cNvPr id="5" name="32-конечная звезда 4"/>
          <p:cNvSpPr/>
          <p:nvPr/>
        </p:nvSpPr>
        <p:spPr>
          <a:xfrm>
            <a:off x="467544" y="332656"/>
            <a:ext cx="1368152" cy="13681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7" name="32-конечная звезда 6"/>
          <p:cNvSpPr/>
          <p:nvPr/>
        </p:nvSpPr>
        <p:spPr>
          <a:xfrm>
            <a:off x="3779912" y="332656"/>
            <a:ext cx="1368152" cy="13681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8" name="32-конечная звезда 7"/>
          <p:cNvSpPr/>
          <p:nvPr/>
        </p:nvSpPr>
        <p:spPr>
          <a:xfrm>
            <a:off x="5652120" y="620688"/>
            <a:ext cx="864096" cy="86409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32-конечная звезда 8"/>
          <p:cNvSpPr/>
          <p:nvPr/>
        </p:nvSpPr>
        <p:spPr>
          <a:xfrm>
            <a:off x="7236296" y="404664"/>
            <a:ext cx="1368152" cy="13681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10" name="32-конечная звезда 9"/>
          <p:cNvSpPr/>
          <p:nvPr/>
        </p:nvSpPr>
        <p:spPr>
          <a:xfrm>
            <a:off x="5580112" y="332656"/>
            <a:ext cx="1368152" cy="13681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11" name="32-конечная звезда 10"/>
          <p:cNvSpPr/>
          <p:nvPr/>
        </p:nvSpPr>
        <p:spPr>
          <a:xfrm>
            <a:off x="7380312" y="3789040"/>
            <a:ext cx="1368152" cy="1368152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540568" y="332656"/>
            <a:ext cx="304800" cy="304800"/>
          </a:xfrm>
          <a:prstGeom prst="rect">
            <a:avLst/>
          </a:prstGeom>
        </p:spPr>
      </p:pic>
      <p:sp>
        <p:nvSpPr>
          <p:cNvPr id="6" name="32-конечная звезда 5"/>
          <p:cNvSpPr/>
          <p:nvPr/>
        </p:nvSpPr>
        <p:spPr>
          <a:xfrm>
            <a:off x="2123728" y="332656"/>
            <a:ext cx="1368152" cy="13681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pic>
        <p:nvPicPr>
          <p:cNvPr id="13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-612576" y="332656"/>
            <a:ext cx="304800" cy="304800"/>
          </a:xfrm>
          <a:prstGeom prst="rect">
            <a:avLst/>
          </a:prstGeom>
        </p:spPr>
      </p:pic>
      <p:pic>
        <p:nvPicPr>
          <p:cNvPr id="14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612576" y="332656"/>
            <a:ext cx="304800" cy="304800"/>
          </a:xfrm>
          <a:prstGeom prst="rect">
            <a:avLst/>
          </a:prstGeom>
        </p:spPr>
      </p:pic>
      <p:pic>
        <p:nvPicPr>
          <p:cNvPr id="15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540568" y="332656"/>
            <a:ext cx="304800" cy="304800"/>
          </a:xfrm>
          <a:prstGeom prst="rect">
            <a:avLst/>
          </a:prstGeom>
        </p:spPr>
      </p:pic>
      <p:pic>
        <p:nvPicPr>
          <p:cNvPr id="16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540568" y="332656"/>
            <a:ext cx="304800" cy="304800"/>
          </a:xfrm>
          <a:prstGeom prst="rect">
            <a:avLst/>
          </a:prstGeom>
        </p:spPr>
      </p:pic>
      <p:sp>
        <p:nvSpPr>
          <p:cNvPr id="17" name="Стрелка вправо 16">
            <a:hlinkClick r:id="rId7" action="ppaction://hlinksldjump"/>
          </p:cNvPr>
          <p:cNvSpPr/>
          <p:nvPr/>
        </p:nvSpPr>
        <p:spPr>
          <a:xfrm>
            <a:off x="7668344" y="5733256"/>
            <a:ext cx="1080120" cy="62068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12139E-6 C -0.02778 0.04508 -0.05434 0.0904 -0.03472 0.1089 C -0.01511 0.12716 0.08663 0.09942 0.11666 0.11029 C 0.1467 0.12138 0.11892 0.17179 0.14566 0.17456 C 0.17239 0.17734 0.25625 0.10358 0.27778 0.12693 C 0.2993 0.15029 0.25764 0.26173 0.27448 0.31468 C 0.29132 0.36786 0.33142 0.42959 0.37916 0.44508 C 0.42708 0.46034 0.52812 0.39468 0.56128 0.40716 C 0.59444 0.41942 0.57396 0.49942 0.57726 0.5193 " pathEditMode="relative" rAng="0" ptsTypes="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26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cdn2.imgbb.ru/user/39/391706/201411/f15d86b5286ad413477b6808811936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6984776" cy="6408712"/>
          </a:xfrm>
          <a:prstGeom prst="rect">
            <a:avLst/>
          </a:prstGeom>
          <a:noFill/>
        </p:spPr>
      </p:pic>
      <p:sp>
        <p:nvSpPr>
          <p:cNvPr id="8" name="32-конечная звезда 7"/>
          <p:cNvSpPr/>
          <p:nvPr/>
        </p:nvSpPr>
        <p:spPr>
          <a:xfrm>
            <a:off x="7164288" y="3645024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9</a:t>
            </a:r>
            <a:endParaRPr lang="ru-RU" sz="3200" dirty="0"/>
          </a:p>
        </p:txBody>
      </p:sp>
      <p:sp>
        <p:nvSpPr>
          <p:cNvPr id="9" name="32-конечная звезда 8"/>
          <p:cNvSpPr/>
          <p:nvPr/>
        </p:nvSpPr>
        <p:spPr>
          <a:xfrm>
            <a:off x="7668344" y="2492896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10" name="32-конечная звезда 9"/>
          <p:cNvSpPr/>
          <p:nvPr/>
        </p:nvSpPr>
        <p:spPr>
          <a:xfrm>
            <a:off x="7308304" y="1340768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11" name="32-конечная звезда 10"/>
          <p:cNvSpPr/>
          <p:nvPr/>
        </p:nvSpPr>
        <p:spPr>
          <a:xfrm>
            <a:off x="7812360" y="260648"/>
            <a:ext cx="1080120" cy="108012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12" name="32-конечная звезда 11"/>
          <p:cNvSpPr/>
          <p:nvPr/>
        </p:nvSpPr>
        <p:spPr>
          <a:xfrm>
            <a:off x="251520" y="5373216"/>
            <a:ext cx="1080120" cy="1080120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7" name="32-конечная звезда 6"/>
          <p:cNvSpPr/>
          <p:nvPr/>
        </p:nvSpPr>
        <p:spPr>
          <a:xfrm>
            <a:off x="7740352" y="4797152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10</a:t>
            </a:r>
            <a:endParaRPr lang="ru-RU" sz="3200" dirty="0"/>
          </a:p>
        </p:txBody>
      </p:sp>
      <p:pic>
        <p:nvPicPr>
          <p:cNvPr id="1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-540568" y="1844824"/>
            <a:ext cx="304800" cy="304800"/>
          </a:xfrm>
          <a:prstGeom prst="rect">
            <a:avLst/>
          </a:prstGeom>
        </p:spPr>
      </p:pic>
      <p:pic>
        <p:nvPicPr>
          <p:cNvPr id="14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12576" y="1412776"/>
            <a:ext cx="304800" cy="304800"/>
          </a:xfrm>
          <a:prstGeom prst="rect">
            <a:avLst/>
          </a:prstGeom>
        </p:spPr>
      </p:pic>
      <p:pic>
        <p:nvPicPr>
          <p:cNvPr id="15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-540568" y="476672"/>
            <a:ext cx="304800" cy="304800"/>
          </a:xfrm>
          <a:prstGeom prst="rect">
            <a:avLst/>
          </a:prstGeom>
        </p:spPr>
      </p:pic>
      <p:pic>
        <p:nvPicPr>
          <p:cNvPr id="16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540568" y="548680"/>
            <a:ext cx="304800" cy="304800"/>
          </a:xfrm>
          <a:prstGeom prst="rect">
            <a:avLst/>
          </a:prstGeom>
        </p:spPr>
      </p:pic>
      <p:pic>
        <p:nvPicPr>
          <p:cNvPr id="17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-540568" y="548680"/>
            <a:ext cx="304800" cy="304800"/>
          </a:xfrm>
          <a:prstGeom prst="rect">
            <a:avLst/>
          </a:prstGeom>
        </p:spPr>
      </p:pic>
      <p:sp>
        <p:nvSpPr>
          <p:cNvPr id="18" name="Стрелка вправо 17">
            <a:hlinkClick r:id="rId10" action="ppaction://hlinksldjump"/>
          </p:cNvPr>
          <p:cNvSpPr/>
          <p:nvPr/>
        </p:nvSpPr>
        <p:spPr>
          <a:xfrm>
            <a:off x="7740352" y="5949280"/>
            <a:ext cx="1080120" cy="62068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5942 C -0.07101 -0.00439 -0.14965 -0.06844 -0.17917 -0.07861 C -0.20868 -0.08879 -0.15695 -0.01688 -0.16927 -0.00185 C -0.1816 0.01318 -0.24097 0.04254 -0.25295 0.01202 C -0.26493 -0.0185 -0.21945 -0.1415 -0.24149 -0.18497 C -0.26354 -0.22867 -0.35799 -0.2622 -0.38577 -0.25017 C -0.41372 -0.23815 -0.38629 -0.15168 -0.40868 -0.11214 C -0.43125 -0.07283 -0.4816 0.00439 -0.52031 -0.01364 C -0.55903 -0.03168 -0.60174 -0.18497 -0.64167 -0.22058 C -0.6816 -0.25595 -0.73681 -0.2437 -0.75972 -0.22636 C -0.78264 -0.20902 -0.78281 -0.13919 -0.77934 -0.11607 C -0.77587 -0.09318 -0.75677 -0.09017 -0.73924 -0.08832 C -0.7217 -0.08671 -0.67708 -0.12278 -0.67448 -0.10613 C -0.67188 -0.08948 -0.69827 -0.0178 -0.72361 0.01202 C -0.74896 0.04185 -0.80972 0.06335 -0.82691 0.07329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5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4" name="AutoShape 2" descr="http://aquatechnika72.ru/gallery/vse-dlya-detskogo-sada-v-kartinkah-malchik-v-morskoy-forme-i-v-forme-letchika-kartinka-1140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://aquatechnika72.ru/gallery/vse-dlya-detskogo-sada-v-kartinkah-malchik-v-morskoy-forme-i-v-forme-letchika-kartinka-1140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detsad114.ouvlad.ru/files/2010/12/ltn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8712968" cy="5172075"/>
          </a:xfrm>
          <a:prstGeom prst="rect">
            <a:avLst/>
          </a:prstGeom>
          <a:noFill/>
        </p:spPr>
      </p:pic>
      <p:sp>
        <p:nvSpPr>
          <p:cNvPr id="8" name="32-конечная звезда 7"/>
          <p:cNvSpPr/>
          <p:nvPr/>
        </p:nvSpPr>
        <p:spPr>
          <a:xfrm>
            <a:off x="5220072" y="404664"/>
            <a:ext cx="1080120" cy="108012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9" name="32-конечная звезда 8"/>
          <p:cNvSpPr/>
          <p:nvPr/>
        </p:nvSpPr>
        <p:spPr>
          <a:xfrm>
            <a:off x="3707904" y="188640"/>
            <a:ext cx="1080120" cy="108012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0" name="32-конечная звезда 9"/>
          <p:cNvSpPr/>
          <p:nvPr/>
        </p:nvSpPr>
        <p:spPr>
          <a:xfrm>
            <a:off x="2123728" y="404664"/>
            <a:ext cx="1080120" cy="108012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1" name="32-конечная звезда 10"/>
          <p:cNvSpPr/>
          <p:nvPr/>
        </p:nvSpPr>
        <p:spPr>
          <a:xfrm>
            <a:off x="611560" y="1340768"/>
            <a:ext cx="1080120" cy="108012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2" name="32-конечная звезда 11"/>
          <p:cNvSpPr/>
          <p:nvPr/>
        </p:nvSpPr>
        <p:spPr>
          <a:xfrm>
            <a:off x="7812360" y="620688"/>
            <a:ext cx="1080120" cy="1080120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7740352" y="5805264"/>
            <a:ext cx="1080120" cy="62068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/>
          <p:cNvSpPr/>
          <p:nvPr/>
        </p:nvSpPr>
        <p:spPr>
          <a:xfrm>
            <a:off x="6444208" y="1340768"/>
            <a:ext cx="1080120" cy="108012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pic>
        <p:nvPicPr>
          <p:cNvPr id="1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 cstate="print"/>
          <a:stretch>
            <a:fillRect/>
          </a:stretch>
        </p:blipFill>
        <p:spPr>
          <a:xfrm>
            <a:off x="-304800" y="1700808"/>
            <a:ext cx="304800" cy="304800"/>
          </a:xfrm>
          <a:prstGeom prst="rect">
            <a:avLst/>
          </a:prstGeom>
        </p:spPr>
      </p:pic>
      <p:pic>
        <p:nvPicPr>
          <p:cNvPr id="15" name="Nepravilnyj_otvet_-_Bez_nazvaniya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304800" y="1628800"/>
            <a:ext cx="304800" cy="304800"/>
          </a:xfrm>
          <a:prstGeom prst="rect">
            <a:avLst/>
          </a:prstGeom>
        </p:spPr>
      </p:pic>
      <p:pic>
        <p:nvPicPr>
          <p:cNvPr id="16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-304800" y="1628800"/>
            <a:ext cx="304800" cy="304800"/>
          </a:xfrm>
          <a:prstGeom prst="rect">
            <a:avLst/>
          </a:prstGeom>
        </p:spPr>
      </p:pic>
      <p:pic>
        <p:nvPicPr>
          <p:cNvPr id="17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-304800" y="1628800"/>
            <a:ext cx="304800" cy="304800"/>
          </a:xfrm>
          <a:prstGeom prst="rect">
            <a:avLst/>
          </a:prstGeom>
        </p:spPr>
      </p:pic>
      <p:pic>
        <p:nvPicPr>
          <p:cNvPr id="18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-540568" y="1628800"/>
            <a:ext cx="304800" cy="304800"/>
          </a:xfrm>
          <a:prstGeom prst="rect">
            <a:avLst/>
          </a:prstGeom>
        </p:spPr>
      </p:pic>
      <p:pic>
        <p:nvPicPr>
          <p:cNvPr id="19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-468560" y="162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00578E-6 C -0.01477 -0.01966 0.00382 0.00323 -0.00973 -0.00879 C -0.02432 -0.02174 -0.00609 -0.00972 -0.01963 -0.01966 C -0.02588 -0.02428 -0.03265 -0.02844 -0.03925 -0.03261 C -0.04671 -0.03723 -0.05244 -0.04324 -0.0606 -0.04578 C -0.07275 -0.05688 -0.0573 -0.04394 -0.07206 -0.05226 C -0.07379 -0.05318 -0.07518 -0.0555 -0.07692 -0.05665 C -0.08317 -0.06035 -0.09185 -0.06174 -0.09827 -0.06336 C -0.10973 -0.06243 -0.12241 -0.0659 -0.13265 -0.05896 C -0.15452 -0.0444 -0.13421 -0.05365 -0.14741 -0.0481 C -0.15348 -0.04278 -0.1573 -0.037 -0.1639 -0.03261 C -0.16893 -0.01943 -0.16581 -0.02683 -0.17379 -0.01087 C -0.17883 -0.00093 -0.18022 0.00994 -0.18525 0.01965 C -0.18456 0.04601 -0.1856 0.08346 -0.17866 0.11144 C -0.17692 0.11838 -0.17084 0.13572 -0.16876 0.13965 C -0.1665 0.14427 -0.16216 0.15283 -0.16216 0.15283 C -0.15852 0.16832 -0.14827 0.17132 -0.13925 0.17895 C -0.13491 0.17872 -0.11893 0.17849 -0.11147 0.17479 C -0.09289 0.16531 -0.1165 0.17456 -0.09827 0.16809 C -0.09289 0.16323 -0.08803 0.16185 -0.08195 0.15953 C -0.06494 0.14474 -0.07709 0.11329 -0.08682 0.09618 C -0.09011 0.08346 -0.08612 0.09479 -0.09497 0.083 C -0.09636 0.08115 -0.09671 0.07815 -0.09827 0.07653 C -0.11268 0.0608 -0.13109 0.05179 -0.14914 0.04601 C -0.15938 0.03676 -0.1698 0.03653 -0.18195 0.03491 C -0.22484 0.02127 -0.2882 0.03884 -0.33595 0.04161 C -0.33977 0.04231 -0.34359 0.04323 -0.34741 0.04369 C -0.354 0.04462 -0.3606 0.04485 -0.3672 0.04601 C -0.37779 0.04786 -0.38751 0.05826 -0.39827 0.06127 C -0.4073 0.0689 -0.41737 0.07583 -0.42779 0.07861 C -0.43195 0.08138 -0.43699 0.08208 -0.44098 0.08508 C -0.44307 0.0867 -0.44376 0.0904 -0.44584 0.09179 C -0.44932 0.0941 -0.45348 0.09479 -0.4573 0.09618 C -0.47154 0.11005 -0.49133 0.11075 -0.50487 0.1267 C -0.51772 0.14219 -0.52275 0.16346 -0.53438 0.17895 C -0.53491 0.18127 -0.53525 0.18358 -0.53595 0.18566 C -0.53699 0.18867 -0.53838 0.19144 -0.53925 0.19422 C -0.54393 0.21294 -0.53751 0.19861 -0.54428 0.21179 C -0.54966 0.23422 -0.55331 0.25595 -0.5639 0.27514 C -0.56598 0.28369 -0.56754 0.29225 -0.56876 0.30127 C -0.56876 0.30381 -0.56841 0.35653 -0.56546 0.37341 C -0.56251 0.39052 -0.55296 0.40462 -0.5507 0.4215 C -0.54827 0.4393 -0.54654 0.45803 -0.53438 0.46936 C -0.52987 0.48115 -0.529 0.48693 -0.51963 0.49341 C -0.51442 0.5052 -0.51216 0.50682 -0.50331 0.51306 C -0.50227 0.51583 -0.50175 0.51953 -0.50001 0.52185 C -0.49758 0.52485 -0.49324 0.52393 -0.49011 0.52601 C -0.4757 0.53618 -0.47761 0.53294 -0.454 0.53502 C -0.42709 0.53179 -0.41668 0.53179 -0.39497 0.51953 C -0.36095 0.5008 -0.39845 0.52531 -0.3672 0.50404 C -0.36372 0.50196 -0.3573 0.49549 -0.3573 0.49549 C -0.35105 0.48277 -0.35244 0.4682 -0.34914 0.45387 C -0.34758 0.43768 -0.34688 0.42751 -0.35244 0.41271 C -0.35487 0.3993 -0.35244 0.40763 -0.35904 0.39491 C -0.36112 0.39121 -0.36129 0.38566 -0.3639 0.38219 C -0.37709 0.36462 -0.3955 0.36092 -0.41303 0.35815 C -0.47293 0.36092 -0.44254 0.35606 -0.47379 0.36878 C -0.48143 0.37895 -0.49046 0.38705 -0.49827 0.39745 C -0.50765 0.43237 -0.49584 0.46751 -0.47866 0.49341 C -0.47501 0.49872 -0.4731 0.50659 -0.46876 0.51098 C -0.46581 0.51375 -0.46216 0.51491 -0.45904 0.51745 C -0.4455 0.52878 -0.43421 0.54265 -0.42119 0.55445 C -0.40834 0.56624 -0.39636 0.57456 -0.38195 0.58265 C -0.3797 0.58427 -0.37761 0.58635 -0.37536 0.58705 C -0.37102 0.58913 -0.36216 0.59167 -0.36216 0.59167 C -0.34827 0.60092 -0.34445 0.60462 -0.32952 0.6067 C -0.31563 0.61595 -0.30366 0.61526 -0.28855 0.61364 C -0.27466 0.60716 -0.25956 0.60462 -0.24584 0.59815 C -0.24359 0.59699 -0.24133 0.5956 -0.23925 0.59398 C -0.23751 0.59237 -0.23612 0.59028 -0.23438 0.58959 C -0.22206 0.58265 -0.22119 0.58312 -0.20973 0.58057 C -0.2007 0.57687 -0.19046 0.57317 -0.18195 0.56763 C -0.18022 0.56624 -0.17883 0.56393 -0.17692 0.563 C -0.17223 0.56069 -0.16702 0.56069 -0.16216 0.55907 C -0.14081 0.54427 -0.16633 0.56439 -0.154 0.54797 C -0.15105 0.54404 -0.14619 0.54358 -0.14254 0.5415 C -0.13334 0.53618 -0.12553 0.52878 -0.11633 0.52393 C -0.10834 0.51329 -0.09758 0.50682 -0.08682 0.50196 C -0.08178 0.49549 -0.07744 0.48971 -0.0705 0.48693 C -0.06095 0.47838 -0.06702 0.48416 -0.05244 0.46936 C -0.05036 0.46728 -0.04949 0.46289 -0.04741 0.4608 C -0.0455 0.45872 -0.04289 0.45803 -0.04098 0.45641 C -0.03057 0.44624 -0.04116 0.45202 -0.03109 0.44739 C -0.02188 0.43514 -0.0165 0.41687 -0.00643 0.40624 C 0.00243 0.39699 -0.00192 0.40185 0.0066 0.39075 C 0.01059 0.37549 0.00469 0.39398 0.01476 0.3778 C 0.01597 0.37572 0.01563 0.37317 0.01649 0.37086 C 0.01788 0.36809 0.01979 0.36531 0.02135 0.36254 C 0.02656 0.34242 0.01754 0.37387 0.02951 0.34728 C 0.04097 0.32161 0.02535 0.34381 0.03785 0.32763 C 0.0401 0.31815 0.04306 0.3089 0.04931 0.30358 C 0.04983 0.30057 0.04983 0.29757 0.05087 0.29479 C 0.0526 0.29017 0.05747 0.28161 0.05747 0.28161 C 0.0592 0.27422 0.06267 0.26751 0.06406 0.25988 C 0.07326 0.21109 0.08524 0.16346 0.0967 0.11583 C 0.09844 0.09572 0.09983 0.0719 0.10833 0.05456 C 0.11076 0.04439 0.11198 0.03537 0.11649 0.02635 C 0.12101 0.00046 0.12708 -0.02683 0.13611 -0.05018 C 0.14132 -0.06359 0.14288 -0.07908 0.14931 -0.09157 C 0.15104 -0.10336 0.15087 -0.09896 0.15087 -0.10474 " pathEditMode="relative" ptsTypes="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animClr clrSpc="rgb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animClr clrSpc="rgb"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set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animClr clrSpc="rgb">
                                      <p:cBhvr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set>
                                      <p:cBhvr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animClr clrSpc="rgb">
                                      <p:cBhvr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1D06"/>
                                      </p:to>
                                    </p:animClr>
                                    <p:set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5602" name="AutoShape 2" descr="http://castingavenue.ru/photos/58f21a2df24d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castingavenue.ru/photos/58f21a2df24d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mebel-22.ru/photos/domashnie-jivotnye-risovannye-dlya-detey-do-goda-6260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://xn--240-5cdefvrrmfrjki6m4b.xn--p1ai/images/%D0%B4%D0%B5%D1%82_%D1%81%D1%82%D1%80/%D0%BD%D0%B0%D0%B7%D0%BE%D0%B2%D0%B8_%D0%B4%D0%B5%D1%82%D0%B5%D0%BD%D1%8B%D1%88%D0%B5%D0%B9_%D0%B6%D0%B8%D0%B2%D0%BE%D1%82%D0%BD%D1%8B%D1%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8568952" cy="5112568"/>
          </a:xfrm>
          <a:prstGeom prst="rect">
            <a:avLst/>
          </a:prstGeom>
          <a:noFill/>
        </p:spPr>
      </p:pic>
      <p:sp>
        <p:nvSpPr>
          <p:cNvPr id="8" name="32-конечная звезда 7"/>
          <p:cNvSpPr/>
          <p:nvPr/>
        </p:nvSpPr>
        <p:spPr>
          <a:xfrm>
            <a:off x="7380312" y="332656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10</a:t>
            </a:r>
            <a:endParaRPr lang="ru-RU" sz="3200" dirty="0"/>
          </a:p>
        </p:txBody>
      </p:sp>
      <p:sp>
        <p:nvSpPr>
          <p:cNvPr id="9" name="32-конечная звезда 8"/>
          <p:cNvSpPr/>
          <p:nvPr/>
        </p:nvSpPr>
        <p:spPr>
          <a:xfrm>
            <a:off x="5868144" y="476672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9</a:t>
            </a:r>
            <a:endParaRPr lang="ru-RU" sz="3200" dirty="0"/>
          </a:p>
        </p:txBody>
      </p:sp>
      <p:sp>
        <p:nvSpPr>
          <p:cNvPr id="11" name="32-конечная звезда 10"/>
          <p:cNvSpPr/>
          <p:nvPr/>
        </p:nvSpPr>
        <p:spPr>
          <a:xfrm>
            <a:off x="2195736" y="548680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12" name="32-конечная звезда 11"/>
          <p:cNvSpPr/>
          <p:nvPr/>
        </p:nvSpPr>
        <p:spPr>
          <a:xfrm>
            <a:off x="467544" y="260648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13" name="32-конечная звезда 12"/>
          <p:cNvSpPr/>
          <p:nvPr/>
        </p:nvSpPr>
        <p:spPr>
          <a:xfrm>
            <a:off x="7668344" y="3861048"/>
            <a:ext cx="1152128" cy="1152128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10" name="32-конечная звезда 9"/>
          <p:cNvSpPr/>
          <p:nvPr/>
        </p:nvSpPr>
        <p:spPr>
          <a:xfrm>
            <a:off x="4139952" y="260648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pic>
        <p:nvPicPr>
          <p:cNvPr id="1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-684584" y="1412776"/>
            <a:ext cx="304800" cy="304800"/>
          </a:xfrm>
          <a:prstGeom prst="rect">
            <a:avLst/>
          </a:prstGeom>
        </p:spPr>
      </p:pic>
      <p:pic>
        <p:nvPicPr>
          <p:cNvPr id="15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84584" y="1484784"/>
            <a:ext cx="304800" cy="304800"/>
          </a:xfrm>
          <a:prstGeom prst="rect">
            <a:avLst/>
          </a:prstGeom>
        </p:spPr>
      </p:pic>
      <p:pic>
        <p:nvPicPr>
          <p:cNvPr id="16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-684584" y="1412776"/>
            <a:ext cx="304800" cy="304800"/>
          </a:xfrm>
          <a:prstGeom prst="rect">
            <a:avLst/>
          </a:prstGeom>
        </p:spPr>
      </p:pic>
      <p:pic>
        <p:nvPicPr>
          <p:cNvPr id="17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-828600" y="1412776"/>
            <a:ext cx="304800" cy="304800"/>
          </a:xfrm>
          <a:prstGeom prst="rect">
            <a:avLst/>
          </a:prstGeom>
        </p:spPr>
      </p:pic>
      <p:pic>
        <p:nvPicPr>
          <p:cNvPr id="18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-828600" y="1412776"/>
            <a:ext cx="304800" cy="304800"/>
          </a:xfrm>
          <a:prstGeom prst="rect">
            <a:avLst/>
          </a:prstGeom>
        </p:spPr>
      </p:pic>
      <p:pic>
        <p:nvPicPr>
          <p:cNvPr id="19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-828600" y="1412776"/>
            <a:ext cx="304800" cy="304800"/>
          </a:xfrm>
          <a:prstGeom prst="rect">
            <a:avLst/>
          </a:prstGeom>
        </p:spPr>
      </p:pic>
      <p:sp>
        <p:nvSpPr>
          <p:cNvPr id="20" name="Стрелка вправо 19">
            <a:hlinkClick r:id="rId8" action="ppaction://hlinksldjump"/>
          </p:cNvPr>
          <p:cNvSpPr/>
          <p:nvPr/>
        </p:nvSpPr>
        <p:spPr>
          <a:xfrm>
            <a:off x="7596336" y="5805264"/>
            <a:ext cx="1080120" cy="62068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3 0.01318 0.00087 0.00116 -0.00642 0.01087 C -0.0125 0.01896 -0.00799 0.02104 -0.01632 0.02844 C -0.01962 0.04694 -0.01771 0.06266 -0.01146 0.07862 C -0.00955 0.08347 -0.00955 0.08971 -0.00642 0.09388 C 0.00226 0.10544 0.01302 0.11168 0.02465 0.11584 C 0.05104 0.11376 0.06094 0.11469 0.07882 0.09179 C 0.08229 0.07214 0.07986 0.05318 0.06406 0.0481 C 0.0559 0.04093 0.05156 0.0444 0.04271 0.0481 C 0.0375 0.05295 0.03403 0.0585 0.02795 0.06127 C 0.0184 0.07908 0.02309 0.07214 0.01476 0.08301 C 0.01094 0.09896 0.0125 0.09179 0.0099 0.10474 C 0.01059 0.13203 0.00104 0.17966 0.02309 0.19885 C 0.02986 0.21249 0.03733 0.2222 0.04931 0.22706 C 0.0599 0.23677 0.06163 0.23353 0.07708 0.23145 C 0.09549 0.22567 0.06684 0.23445 0.09687 0.22706 C 0.10451 0.22521 0.11198 0.22035 0.11979 0.21827 C 0.13524 0.20509 0.1092 0.22613 0.13455 0.21179 C 0.13819 0.20971 0.14097 0.20578 0.14427 0.20301 C 0.14601 0.20162 0.14757 0.20023 0.14931 0.19885 C 0.15087 0.19746 0.15417 0.19445 0.15417 0.19445 C 0.15712 0.18151 0.15608 0.16856 0.14601 0.1637 C 0.12049 0.16532 0.10434 0.15492 0.09687 0.18567 C 0.09514 0.21156 0.09583 0.21526 0.08368 0.23145 C 0.07778 0.25573 0.08142 0.28139 0.07552 0.30544 C 0.07691 0.32162 0.0783 0.33943 0.08368 0.35376 C 0.08715 0.37341 0.09653 0.38636 0.1099 0.39515 C 0.12135 0.41573 0.10868 0.3963 0.11979 0.40625 C 0.12674 0.41249 0.13264 0.42451 0.14097 0.42798 C 0.1467 0.43029 0.15208 0.43353 0.15746 0.43677 C 0.15972 0.43815 0.16198 0.43931 0.16406 0.44116 C 0.16632 0.44301 0.16806 0.44601 0.17049 0.44763 C 0.17413 0.44995 0.1783 0.45018 0.18212 0.45203 C 0.19132 0.45133 0.20069 0.4511 0.2099 0.44971 C 0.22153 0.44786 0.22865 0.44023 0.23941 0.43677 C 0.24149 0.42775 0.24514 0.42451 0.25087 0.41919 C 0.25503 0.40324 0.24913 0.42197 0.25746 0.40833 C 0.25903 0.40578 0.25955 0.40232 0.26076 0.39954 C 0.26441 0.39099 0.27187 0.38312 0.27882 0.37989 C 0.28403 0.37295 0.28681 0.37179 0.29358 0.36902 C 0.30885 0.36971 0.32413 0.36971 0.33941 0.3711 C 0.34496 0.37156 0.35417 0.3822 0.35417 0.3822 C 0.35174 0.39237 0.34774 0.40255 0.34097 0.40833 C 0.33854 0.4185 0.33385 0.41573 0.32795 0.42359 C 0.32378 0.42914 0.31458 0.44255 0.30833 0.44324 C 0.28194 0.44671 0.2559 0.45133 0.22951 0.45411 C 0.22361 0.45341 0.21736 0.45434 0.21163 0.45203 C 0.20972 0.45133 0.20955 0.44763 0.20833 0.44555 C 0.20399 0.43862 0.19826 0.43422 0.19358 0.42798 C 0.18871 0.40971 0.18889 0.40532 0.19184 0.37989 C 0.19288 0.37133 0.20243 0.37064 0.2066 0.36694 C 0.2151 0.35954 0.22986 0.34151 0.23941 0.33619 C 0.24427 0.33341 0.25052 0.33226 0.25573 0.32971 C 0.26996 0.33179 0.2842 0.33411 0.29844 0.33619 C 0.3125 0.34243 0.30816 0.34081 0.32639 0.34729 C 0.32847 0.34798 0.33281 0.34937 0.33281 0.34937 C 0.33611 0.35237 0.34045 0.35376 0.34271 0.35815 C 0.34375 0.36023 0.34462 0.36278 0.34601 0.36463 C 0.35278 0.37364 0.34948 0.3637 0.35573 0.37549 C 0.3599 0.38312 0.36007 0.39168 0.36406 0.39954 C 0.36858 0.41873 0.37448 0.43769 0.38038 0.45642 C 0.38871 0.48278 0.37812 0.44347 0.38698 0.47815 C 0.38802 0.48255 0.39028 0.49133 0.39028 0.49133 C 0.38854 0.52047 0.38854 0.51029 0.38854 0.52185 " pathEditMode="relative" ptsTypes="fffffffffffffffffffffffffffffffffffffffffffffffffffffffffffffff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http://www.dessinsdisney.com/photos/photos-blanche-neige-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1"/>
            <a:ext cx="8568952" cy="4968552"/>
          </a:xfrm>
          <a:prstGeom prst="rect">
            <a:avLst/>
          </a:prstGeom>
          <a:noFill/>
        </p:spPr>
      </p:pic>
      <p:sp>
        <p:nvSpPr>
          <p:cNvPr id="7" name="32-конечная звезда 6"/>
          <p:cNvSpPr/>
          <p:nvPr/>
        </p:nvSpPr>
        <p:spPr>
          <a:xfrm>
            <a:off x="5868144" y="404664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9</a:t>
            </a:r>
            <a:endParaRPr lang="ru-RU" sz="3200" dirty="0"/>
          </a:p>
        </p:txBody>
      </p:sp>
      <p:sp>
        <p:nvSpPr>
          <p:cNvPr id="8" name="32-конечная звезда 7"/>
          <p:cNvSpPr/>
          <p:nvPr/>
        </p:nvSpPr>
        <p:spPr>
          <a:xfrm>
            <a:off x="7524328" y="188640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10</a:t>
            </a:r>
            <a:endParaRPr lang="ru-RU" sz="3200" dirty="0"/>
          </a:p>
        </p:txBody>
      </p:sp>
      <p:sp>
        <p:nvSpPr>
          <p:cNvPr id="9" name="32-конечная звезда 8"/>
          <p:cNvSpPr/>
          <p:nvPr/>
        </p:nvSpPr>
        <p:spPr>
          <a:xfrm>
            <a:off x="323528" y="188640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11" name="32-конечная звезда 10"/>
          <p:cNvSpPr/>
          <p:nvPr/>
        </p:nvSpPr>
        <p:spPr>
          <a:xfrm>
            <a:off x="4067944" y="188640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12" name="32-конечная звезда 11"/>
          <p:cNvSpPr/>
          <p:nvPr/>
        </p:nvSpPr>
        <p:spPr>
          <a:xfrm>
            <a:off x="7596336" y="2060848"/>
            <a:ext cx="1152128" cy="1152128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10" name="32-конечная звезда 9"/>
          <p:cNvSpPr/>
          <p:nvPr/>
        </p:nvSpPr>
        <p:spPr>
          <a:xfrm>
            <a:off x="2123728" y="404664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pic>
        <p:nvPicPr>
          <p:cNvPr id="13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684584" y="2636912"/>
            <a:ext cx="304800" cy="304800"/>
          </a:xfrm>
          <a:prstGeom prst="rect">
            <a:avLst/>
          </a:prstGeom>
        </p:spPr>
      </p:pic>
      <p:pic>
        <p:nvPicPr>
          <p:cNvPr id="14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-684584" y="2276872"/>
            <a:ext cx="304800" cy="304800"/>
          </a:xfrm>
          <a:prstGeom prst="rect">
            <a:avLst/>
          </a:prstGeom>
        </p:spPr>
      </p:pic>
      <p:pic>
        <p:nvPicPr>
          <p:cNvPr id="15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756592" y="1844824"/>
            <a:ext cx="304800" cy="304800"/>
          </a:xfrm>
          <a:prstGeom prst="rect">
            <a:avLst/>
          </a:prstGeom>
        </p:spPr>
      </p:pic>
      <p:pic>
        <p:nvPicPr>
          <p:cNvPr id="16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756592" y="1340768"/>
            <a:ext cx="304800" cy="304800"/>
          </a:xfrm>
          <a:prstGeom prst="rect">
            <a:avLst/>
          </a:prstGeom>
        </p:spPr>
      </p:pic>
      <p:pic>
        <p:nvPicPr>
          <p:cNvPr id="17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756592" y="836712"/>
            <a:ext cx="304800" cy="304800"/>
          </a:xfrm>
          <a:prstGeom prst="rect">
            <a:avLst/>
          </a:prstGeom>
        </p:spPr>
      </p:pic>
      <p:pic>
        <p:nvPicPr>
          <p:cNvPr id="18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684584" y="836712"/>
            <a:ext cx="304800" cy="304800"/>
          </a:xfrm>
          <a:prstGeom prst="rect">
            <a:avLst/>
          </a:prstGeom>
        </p:spPr>
      </p:pic>
      <p:pic>
        <p:nvPicPr>
          <p:cNvPr id="19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684584" y="836712"/>
            <a:ext cx="304800" cy="304800"/>
          </a:xfrm>
          <a:prstGeom prst="rect">
            <a:avLst/>
          </a:prstGeom>
        </p:spPr>
      </p:pic>
      <p:sp>
        <p:nvSpPr>
          <p:cNvPr id="20" name="Стрелка вправо 19">
            <a:hlinkClick r:id="rId8" action="ppaction://hlinksldjump"/>
          </p:cNvPr>
          <p:cNvSpPr/>
          <p:nvPr/>
        </p:nvSpPr>
        <p:spPr>
          <a:xfrm>
            <a:off x="7740352" y="5949280"/>
            <a:ext cx="1080120" cy="62068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1.7341E-7 C -0.01232 0.01225 -0.02465 0.02451 -0.02934 0.03121 C -0.0342 0.03792 -0.05659 0.03977 -0.02778 0.04093 C 0.00104 0.04185 0.11198 0.03029 0.14393 0.03769 C 0.17587 0.04509 0.19184 0.07699 0.16389 0.08509 C 0.13594 0.09318 -0.04514 0.07514 -0.02448 0.08671 C -0.00382 0.09827 0.24966 0.13272 0.28768 0.15491 C 0.32535 0.17711 0.1816 0.2074 0.2033 0.22012 C 0.225 0.23283 0.35052 0.23653 0.41806 0.23145 C 0.48559 0.22613 0.5783 0.18543 0.60799 0.1889 C 0.63785 0.19214 0.59844 0.24093 0.59653 0.25156 " pathEditMode="relative" rAng="0" ptsTypes="aaaaaaaaa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12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7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crosti.ru/patterns/00/03/e3/05eb32b44f/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8568952" cy="5184576"/>
          </a:xfrm>
          <a:prstGeom prst="rect">
            <a:avLst/>
          </a:prstGeom>
          <a:noFill/>
        </p:spPr>
      </p:pic>
      <p:sp>
        <p:nvSpPr>
          <p:cNvPr id="5" name="32-конечная звезда 4"/>
          <p:cNvSpPr/>
          <p:nvPr/>
        </p:nvSpPr>
        <p:spPr>
          <a:xfrm>
            <a:off x="467544" y="260648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6" name="32-конечная звезда 5"/>
          <p:cNvSpPr/>
          <p:nvPr/>
        </p:nvSpPr>
        <p:spPr>
          <a:xfrm>
            <a:off x="4139952" y="260648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8" name="32-конечная звезда 7"/>
          <p:cNvSpPr/>
          <p:nvPr/>
        </p:nvSpPr>
        <p:spPr>
          <a:xfrm>
            <a:off x="7740352" y="188640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10</a:t>
            </a:r>
            <a:endParaRPr lang="ru-RU" sz="3200" dirty="0"/>
          </a:p>
        </p:txBody>
      </p:sp>
      <p:sp>
        <p:nvSpPr>
          <p:cNvPr id="9" name="32-конечная звезда 8"/>
          <p:cNvSpPr/>
          <p:nvPr/>
        </p:nvSpPr>
        <p:spPr>
          <a:xfrm>
            <a:off x="2267744" y="260648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10" name="32-конечная звезда 9"/>
          <p:cNvSpPr/>
          <p:nvPr/>
        </p:nvSpPr>
        <p:spPr>
          <a:xfrm>
            <a:off x="7596336" y="4293096"/>
            <a:ext cx="1152128" cy="1152128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7" name="32-конечная звезда 6"/>
          <p:cNvSpPr/>
          <p:nvPr/>
        </p:nvSpPr>
        <p:spPr>
          <a:xfrm>
            <a:off x="5940152" y="260648"/>
            <a:ext cx="1152128" cy="11521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9</a:t>
            </a:r>
            <a:endParaRPr lang="ru-RU" sz="3200" dirty="0"/>
          </a:p>
        </p:txBody>
      </p:sp>
      <p:pic>
        <p:nvPicPr>
          <p:cNvPr id="11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-612576" y="2276872"/>
            <a:ext cx="304800" cy="304800"/>
          </a:xfrm>
          <a:prstGeom prst="rect">
            <a:avLst/>
          </a:prstGeom>
        </p:spPr>
      </p:pic>
      <p:pic>
        <p:nvPicPr>
          <p:cNvPr id="12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540568" y="2348880"/>
            <a:ext cx="304800" cy="304800"/>
          </a:xfrm>
          <a:prstGeom prst="rect">
            <a:avLst/>
          </a:prstGeom>
        </p:spPr>
      </p:pic>
      <p:pic>
        <p:nvPicPr>
          <p:cNvPr id="13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-540568" y="2348880"/>
            <a:ext cx="304800" cy="304800"/>
          </a:xfrm>
          <a:prstGeom prst="rect">
            <a:avLst/>
          </a:prstGeom>
        </p:spPr>
      </p:pic>
      <p:pic>
        <p:nvPicPr>
          <p:cNvPr id="14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540568" y="2276872"/>
            <a:ext cx="304800" cy="304800"/>
          </a:xfrm>
          <a:prstGeom prst="rect">
            <a:avLst/>
          </a:prstGeom>
        </p:spPr>
      </p:pic>
      <p:pic>
        <p:nvPicPr>
          <p:cNvPr id="15" name="zagadki_-_nepravilnyy-otv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-540568" y="2276872"/>
            <a:ext cx="304800" cy="304800"/>
          </a:xfrm>
          <a:prstGeom prst="rect">
            <a:avLst/>
          </a:prstGeom>
        </p:spPr>
      </p:pic>
      <p:sp>
        <p:nvSpPr>
          <p:cNvPr id="16" name="Стрелка вправо 15">
            <a:hlinkClick r:id="rId10" action="ppaction://hlinksldjump"/>
          </p:cNvPr>
          <p:cNvSpPr/>
          <p:nvPr/>
        </p:nvSpPr>
        <p:spPr>
          <a:xfrm>
            <a:off x="7596336" y="5877272"/>
            <a:ext cx="1080120" cy="62068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2.89017E-7 C -0.00034 0.00462 -0.00677 0.00486 -0.01406 0.00717 C -0.01736 0.00832 -0.0243 0.0104 -0.0243 0.01064 C -0.0276 0.01295 -0.03055 0.01618 -0.03437 0.0178 C -0.03611 0.01827 -0.03784 0.01873 -0.03941 0.01965 C -0.04305 0.02173 -0.04965 0.02659 -0.04965 0.02682 C -0.05347 0.03306 -0.05625 0.03676 -0.06302 0.03931 C -0.06545 0.04694 -0.06857 0.05457 -0.07482 0.05873 C -0.07725 0.06566 -0.07864 0.07191 -0.08159 0.07861 C -0.08368 0.08763 -0.08507 0.0978 -0.0901 0.10543 C -0.08958 0.12046 -0.09149 0.13572 -0.08854 0.15029 C -0.08732 0.15514 -0.08159 0.15746 -0.07829 0.16092 C -0.07222 0.1674 -0.0677 0.1741 -0.05972 0.17711 C -0.0552 0.18081 -0.05069 0.18405 -0.04618 0.18775 C -0.04392 0.1896 -0.04045 0.1889 -0.03767 0.1896 C -0.02882 0.19191 -0.02152 0.19514 -0.0125 0.19676 C 0.01893 0.19561 0.04184 0.19699 0.06702 0.17873 C 0.07171 0.16879 0.0724 0.16162 0.07379 0.15029 C 0.0724 0.13803 0.07223 0.12717 0.06198 0.11977 C 0.05417 0.10751 0.05903 0.11052 0.05018 0.10728 C 0.04254 0.09942 0.02379 0.08786 0.01302 0.08578 C 0.00677 0.08462 -0.00555 0.08208 -0.00555 0.08231 C -0.0059 0.08208 -0.0434 0.08347 -0.05295 0.08578 C -0.0559 0.08647 -0.05833 0.08855 -0.06145 0.08925 C -0.06475 0.0904 -0.06805 0.0904 -0.07152 0.0911 C -0.08802 0.09711 -0.06371 0.08717 -0.08159 0.09827 C -0.08368 0.09965 -0.08628 0.09942 -0.08854 0.10012 C -0.0993 0.10428 -0.1059 0.10798 -0.11545 0.1126 C -0.12274 0.1163 -0.1302 0.12 -0.1375 0.12324 C -0.14079 0.12486 -0.14757 0.12694 -0.14757 0.12717 C -0.15573 0.13364 -0.16441 0.14058 -0.16944 0.15029 C -0.17395 0.15861 -0.17639 0.1674 -0.18125 0.17526 C -0.18264 0.18243 -0.18368 0.19168 -0.18628 0.19861 C -0.18698 0.20046 -0.18889 0.20208 -0.18975 0.20393 C -0.19496 0.21457 -0.19809 0.22636 -0.20156 0.23792 C -0.20468 0.26705 -0.20277 0.29272 -0.19149 0.31861 C -0.18698 0.32879 -0.1842 0.33965 -0.17795 0.3489 C -0.17378 0.35514 -0.1684 0.36023 -0.16458 0.36694 C -0.16406 0.36925 -0.16423 0.37202 -0.16267 0.37387 C -0.15954 0.37873 -0.15086 0.38636 -0.15086 0.38659 C -0.14757 0.39769 -0.13281 0.40486 -0.12395 0.41156 C -0.12135 0.41364 -0.11961 0.41665 -0.11701 0.41873 C -0.1026 0.43029 -0.08854 0.43769 -0.07152 0.44393 C -0.06423 0.44948 -0.05816 0.45225 -0.04965 0.45457 C -0.02309 0.46844 0.00764 0.4689 0.03664 0.47052 C 0.05573 0.47006 0.07483 0.47006 0.0941 0.4689 C 0.10591 0.46844 0.11546 0.4585 0.12622 0.45457 C 0.13559 0.44647 0.14462 0.43815 0.1533 0.42936 C 0.15539 0.4222 0.15782 0.41526 0.1599 0.40809 C 0.15834 0.38867 0.1599 0.36832 0.15139 0.35075 C 0.14948 0.34197 0.15087 0.34381 0.14462 0.33642 C 0.1415 0.33249 0.13473 0.32555 0.13473 0.32578 C 0.13403 0.32809 0.13507 0.33179 0.13282 0.33272 C 0.13056 0.33364 0.12865 0.32994 0.12622 0.32925 C 0.12361 0.32832 0.12049 0.32809 0.11771 0.3274 C 0.10313 0.31977 0.0882 0.31838 0.07205 0.31676 C 0.04844 0.31838 0.04098 0.31838 0.02327 0.3311 C 0.02205 0.33272 0.02101 0.33457 0.0198 0.33642 C 0.01823 0.33827 0.01598 0.33965 0.01459 0.34173 C 0.00643 0.35353 0.01632 0.3452 0.00625 0.3526 C 0.00365 0.36092 -0.00034 0.36717 -0.00225 0.37572 C -0.00885 0.43538 0.01042 0.50312 0.05348 0.54405 C 0.05886 0.54913 0.06268 0.55584 0.06858 0.56 C 0.07674 0.56578 0.09827 0.58081 0.10591 0.58335 C 0.11094 0.5852 0.11615 0.58613 0.12101 0.58867 C 0.12969 0.59329 0.13316 0.59584 0.14306 0.59792 C 0.14375 0.59792 0.16129 0.59746 0.16667 0.59422 C 0.17032 0.59214 0.17691 0.58705 0.17691 0.58728 C 0.18108 0.58081 0.18021 0.58381 0.18021 0.57803 " pathEditMode="relative" rAng="0" ptsTypes="ffffffffffffffffffffffffffffffffffffffffffffffffffffffffffffffffffff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29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>
                                      <p:cBhvr>
                                        <p:cTn id="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6841</TotalTime>
  <Words>69</Words>
  <Application>Microsoft Office PowerPoint</Application>
  <PresentationFormat>Экран (4:3)</PresentationFormat>
  <Paragraphs>52</Paragraphs>
  <Slides>11</Slides>
  <Notes>1</Notes>
  <HiddenSlides>0</HiddenSlides>
  <MMClips>51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Интерактивная игра для дошкольников 5-7 лет "Найди цифру"</vt:lpstr>
      <vt:lpstr>Слайд 2</vt:lpstr>
      <vt:lpstr>Слайд 3</vt:lpstr>
      <vt:lpstr>Слайд 4</vt:lpstr>
      <vt:lpstr>Слайд 5</vt:lpstr>
      <vt:lpstr>Слайд 6</vt:lpstr>
      <vt:lpstr>в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1</cp:lastModifiedBy>
  <cp:revision>637</cp:revision>
  <dcterms:created xsi:type="dcterms:W3CDTF">2015-08-19T01:25:17Z</dcterms:created>
  <dcterms:modified xsi:type="dcterms:W3CDTF">2020-04-21T16:22:42Z</dcterms:modified>
</cp:coreProperties>
</file>