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2" r:id="rId2"/>
    <p:sldMasterId id="2147483836" r:id="rId3"/>
  </p:sldMasterIdLst>
  <p:notesMasterIdLst>
    <p:notesMasterId r:id="rId18"/>
  </p:notesMasterIdLst>
  <p:sldIdLst>
    <p:sldId id="256" r:id="rId4"/>
    <p:sldId id="265" r:id="rId5"/>
    <p:sldId id="264" r:id="rId6"/>
    <p:sldId id="259" r:id="rId7"/>
    <p:sldId id="266" r:id="rId8"/>
    <p:sldId id="267" r:id="rId9"/>
    <p:sldId id="268" r:id="rId10"/>
    <p:sldId id="269" r:id="rId11"/>
    <p:sldId id="270" r:id="rId12"/>
    <p:sldId id="261" r:id="rId13"/>
    <p:sldId id="262" r:id="rId14"/>
    <p:sldId id="272" r:id="rId15"/>
    <p:sldId id="26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DE37-E5E3-4895-8D73-62E77A594FBA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35AA3-367B-4708-B753-F17D1DD3E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35AA3-367B-4708-B753-F17D1DD3E2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035381-9E13-468C-AA26-D9E1C685C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7E7A-3ECC-4FBA-8565-FC9F9BCC7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FCDD-777A-40E7-981B-11D097DCA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9F70-B2E7-4A54-8567-BD22D3609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21A99-35F2-4E09-B829-004B13375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364D-2392-434A-9237-2D166447D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F9AE5-3E77-4755-907B-488261448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1BF9-8B2C-401F-A4E0-64E3CD8FB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984D-EF43-44E5-A022-2386CE1BA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33D9-4C3E-4224-B9B4-2AA27B2DA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362B-62CA-4C62-A863-B59FECE3D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05B4-F8D5-40D8-97A7-B0B814791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74A5-19E3-4191-AAC8-3D1F01B08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7A821B9-C542-44E2-A7E3-49266069F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6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71600" y="3581400"/>
            <a:ext cx="1238250" cy="2790825"/>
          </a:xfrm>
          <a:prstGeom prst="rect">
            <a:avLst/>
          </a:prstGeom>
          <a:noFill/>
        </p:spPr>
      </p:pic>
      <p:pic>
        <p:nvPicPr>
          <p:cNvPr id="2052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81400"/>
            <a:ext cx="1685925" cy="2676525"/>
          </a:xfrm>
          <a:prstGeom prst="rect">
            <a:avLst/>
          </a:prstGeom>
          <a:noFill/>
        </p:spPr>
      </p:pic>
      <p:pic>
        <p:nvPicPr>
          <p:cNvPr id="2053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581400"/>
            <a:ext cx="1504950" cy="2667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5000" y="38100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Интерактивная игра: «Три поросёнка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МДОУ «Детский сад №64»</a:t>
            </a:r>
          </a:p>
          <a:p>
            <a:r>
              <a:rPr lang="ru-RU" sz="2800" b="1" dirty="0" err="1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Вос-ль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Сичкарук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 М.В. 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4572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64008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Ниф-Ниф</a:t>
            </a:r>
            <a:r>
              <a:rPr lang="ru-RU" dirty="0" smtClean="0">
                <a:solidFill>
                  <a:srgbClr val="00B050"/>
                </a:solidFill>
              </a:rPr>
              <a:t>                                      </a:t>
            </a:r>
            <a:r>
              <a:rPr lang="ru-RU" dirty="0" err="1" smtClean="0">
                <a:solidFill>
                  <a:srgbClr val="00B050"/>
                </a:solidFill>
              </a:rPr>
              <a:t>Нуф-Нуф</a:t>
            </a:r>
            <a:r>
              <a:rPr lang="ru-RU" dirty="0" smtClean="0">
                <a:solidFill>
                  <a:srgbClr val="00B050"/>
                </a:solidFill>
              </a:rPr>
              <a:t>                               </a:t>
            </a:r>
            <a:r>
              <a:rPr lang="ru-RU" dirty="0" err="1" smtClean="0">
                <a:solidFill>
                  <a:srgbClr val="00B050"/>
                </a:solidFill>
              </a:rPr>
              <a:t>Наф-Наф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05200"/>
            <a:ext cx="1504950" cy="2667000"/>
          </a:xfrm>
          <a:prstGeom prst="rect">
            <a:avLst/>
          </a:prstGeom>
          <a:noFill/>
        </p:spPr>
      </p:pic>
      <p:pic>
        <p:nvPicPr>
          <p:cNvPr id="2050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990600"/>
            <a:ext cx="3091428" cy="3530600"/>
          </a:xfrm>
          <a:prstGeom prst="rect">
            <a:avLst/>
          </a:prstGeom>
          <a:noFill/>
        </p:spPr>
      </p:pic>
      <p:pic>
        <p:nvPicPr>
          <p:cNvPr id="7" name="Picture 2" descr="C:\Users\Ольга\Downloads\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6000" y="1752600"/>
            <a:ext cx="2573396" cy="333516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38800" y="3048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кликнуть мышкой по домику)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304800"/>
            <a:ext cx="4733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Развалился ли дом </a:t>
            </a:r>
            <a:r>
              <a:rPr lang="ru-RU" altLang="ru-RU" dirty="0" err="1" smtClean="0">
                <a:solidFill>
                  <a:srgbClr val="C00000"/>
                </a:solidFill>
              </a:rPr>
              <a:t>Нуф-Нуфа</a:t>
            </a:r>
            <a:r>
              <a:rPr lang="ru-RU" altLang="ru-RU" dirty="0" smtClean="0">
                <a:solidFill>
                  <a:srgbClr val="C00000"/>
                </a:solidFill>
              </a:rPr>
              <a:t>?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62000"/>
            <a:ext cx="3229391" cy="3179452"/>
          </a:xfrm>
          <a:prstGeom prst="rect">
            <a:avLst/>
          </a:prstGeom>
          <a:noFill/>
        </p:spPr>
      </p:pic>
      <p:pic>
        <p:nvPicPr>
          <p:cNvPr id="5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6800" y="3810000"/>
            <a:ext cx="1905000" cy="2676525"/>
          </a:xfrm>
          <a:prstGeom prst="rect">
            <a:avLst/>
          </a:prstGeom>
          <a:noFill/>
        </p:spPr>
      </p:pic>
      <p:pic>
        <p:nvPicPr>
          <p:cNvPr id="7" name="Picture 2" descr="C:\Users\Ольга\Downloads\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6000" y="1752600"/>
            <a:ext cx="2573396" cy="333516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95400" y="304800"/>
            <a:ext cx="488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Развалился ли дом </a:t>
            </a:r>
            <a:r>
              <a:rPr lang="ru-RU" altLang="ru-RU" dirty="0" err="1" smtClean="0">
                <a:solidFill>
                  <a:srgbClr val="C00000"/>
                </a:solidFill>
              </a:rPr>
              <a:t>Наф-Нафа</a:t>
            </a:r>
            <a:r>
              <a:rPr lang="ru-RU" altLang="ru-RU" dirty="0" smtClean="0">
                <a:solidFill>
                  <a:srgbClr val="C00000"/>
                </a:solidFill>
              </a:rPr>
              <a:t>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3048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кликнуть мышкой по домику)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36036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Разукрасить коврик. Назови цифру в середине коврика, щёлкни по ней мышкой. Назови цифру в верхнем правом углу коврика, щёлкни по ней мышкой и т.д.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71600" y="990599"/>
          <a:ext cx="5410200" cy="4724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3400"/>
                <a:gridCol w="1803400"/>
                <a:gridCol w="1803400"/>
              </a:tblGrid>
              <a:tr h="15748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748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748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0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743200"/>
            <a:ext cx="1308416" cy="1838325"/>
          </a:xfrm>
          <a:prstGeom prst="rect">
            <a:avLst/>
          </a:prstGeom>
          <a:noFill/>
        </p:spPr>
      </p:pic>
      <p:pic>
        <p:nvPicPr>
          <p:cNvPr id="21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300" y="4419600"/>
            <a:ext cx="2476699" cy="2438400"/>
          </a:xfrm>
          <a:prstGeom prst="rect">
            <a:avLst/>
          </a:prstGeom>
          <a:noFill/>
        </p:spPr>
      </p:pic>
      <p:pic>
        <p:nvPicPr>
          <p:cNvPr id="2054" name="Picture 6" descr="C:\Users\Ольга\Downloads\цветы\camomile_PNG671-170x1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869298">
            <a:off x="3276600" y="2667000"/>
            <a:ext cx="1459324" cy="1390650"/>
          </a:xfrm>
          <a:prstGeom prst="rect">
            <a:avLst/>
          </a:prstGeom>
          <a:noFill/>
        </p:spPr>
      </p:pic>
      <p:pic>
        <p:nvPicPr>
          <p:cNvPr id="38" name="Рисунок 37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38400"/>
            <a:ext cx="1752600" cy="1752600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2056" name="Picture 8" descr="C:\Users\Ольга\Downloads\цветы\camomile_PNG671-170x1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566857">
            <a:off x="1600200" y="1295400"/>
            <a:ext cx="1299398" cy="1238250"/>
          </a:xfrm>
          <a:prstGeom prst="rect">
            <a:avLst/>
          </a:prstGeom>
          <a:noFill/>
        </p:spPr>
      </p:pic>
      <p:pic>
        <p:nvPicPr>
          <p:cNvPr id="43" name="Picture 8" descr="C:\Users\Ольга\Downloads\цветы\camomile_PNG671-170x1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977714">
            <a:off x="5181600" y="1295400"/>
            <a:ext cx="1299398" cy="1238250"/>
          </a:xfrm>
          <a:prstGeom prst="rect">
            <a:avLst/>
          </a:prstGeom>
          <a:noFill/>
        </p:spPr>
      </p:pic>
      <p:pic>
        <p:nvPicPr>
          <p:cNvPr id="44" name="Picture 8" descr="C:\Users\Ольга\Downloads\цветы\camomile_PNG671-170x1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750631">
            <a:off x="1600200" y="4267200"/>
            <a:ext cx="1299398" cy="1238250"/>
          </a:xfrm>
          <a:prstGeom prst="rect">
            <a:avLst/>
          </a:prstGeom>
          <a:noFill/>
        </p:spPr>
      </p:pic>
      <p:pic>
        <p:nvPicPr>
          <p:cNvPr id="45" name="Picture 8" descr="C:\Users\Ольга\Downloads\цветы\camomile_PNG671-170x1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055691">
            <a:off x="5257800" y="4343400"/>
            <a:ext cx="1299398" cy="1238250"/>
          </a:xfrm>
          <a:prstGeom prst="rect">
            <a:avLst/>
          </a:prstGeom>
          <a:noFill/>
        </p:spPr>
      </p:pic>
      <p:pic>
        <p:nvPicPr>
          <p:cNvPr id="47" name="Рисунок 46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1752600" cy="161125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48" name="Рисунок 47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800"/>
            <a:ext cx="1530047" cy="15300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49" name="Рисунок 48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38600"/>
            <a:ext cx="1676400" cy="1676400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51" name="Рисунок 50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1530047" cy="15300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14400" y="3800475"/>
            <a:ext cx="1981200" cy="3057525"/>
          </a:xfrm>
          <a:prstGeom prst="rect">
            <a:avLst/>
          </a:prstGeom>
          <a:noFill/>
        </p:spPr>
      </p:pic>
      <p:pic>
        <p:nvPicPr>
          <p:cNvPr id="6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609600"/>
            <a:ext cx="1670957" cy="2961190"/>
          </a:xfrm>
          <a:prstGeom prst="rect">
            <a:avLst/>
          </a:prstGeom>
          <a:noFill/>
        </p:spPr>
      </p:pic>
      <p:pic>
        <p:nvPicPr>
          <p:cNvPr id="7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788091"/>
            <a:ext cx="1600200" cy="3069909"/>
          </a:xfrm>
          <a:prstGeom prst="rect">
            <a:avLst/>
          </a:prstGeom>
          <a:noFill/>
        </p:spPr>
      </p:pic>
      <p:pic>
        <p:nvPicPr>
          <p:cNvPr id="8" name="Picture 3" descr="C:\Users\Ольга\Downloads\сказка\109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695700"/>
            <a:ext cx="2000395" cy="3162300"/>
          </a:xfrm>
          <a:prstGeom prst="rect">
            <a:avLst/>
          </a:prstGeom>
          <a:noFill/>
        </p:spPr>
      </p:pic>
      <p:pic>
        <p:nvPicPr>
          <p:cNvPr id="14339" name="Picture 3" descr="C:\Users\Ольга\Downloads\сказка\колобок\0_87aec_a7b34d53_orig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609600"/>
            <a:ext cx="2063393" cy="3221789"/>
          </a:xfrm>
          <a:prstGeom prst="rect">
            <a:avLst/>
          </a:prstGeom>
          <a:noFill/>
        </p:spPr>
      </p:pic>
      <p:pic>
        <p:nvPicPr>
          <p:cNvPr id="14340" name="Picture 4" descr="C:\Users\Ольга\Downloads\сказка\колобок\pro_medvedy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914400"/>
            <a:ext cx="2286000" cy="276253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90600" y="152400"/>
            <a:ext cx="5176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Каких героев нет в сказке Три поросёнка?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86400" y="1524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кликнуть мышкой)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219200" y="1981200"/>
            <a:ext cx="2743200" cy="3854196"/>
          </a:xfrm>
          <a:prstGeom prst="rect">
            <a:avLst/>
          </a:prstGeom>
          <a:noFill/>
        </p:spPr>
      </p:pic>
      <p:pic>
        <p:nvPicPr>
          <p:cNvPr id="3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81600" y="1828800"/>
            <a:ext cx="2590800" cy="3640074"/>
          </a:xfrm>
          <a:prstGeom prst="rect">
            <a:avLst/>
          </a:prstGeom>
          <a:noFill/>
        </p:spPr>
      </p:pic>
      <p:pic>
        <p:nvPicPr>
          <p:cNvPr id="3074" name="Picture 2" descr="C:\Users\Ольга\Downloads\одежда  обувь  головные уборы\головные уборы\cap_PNG5673-170x1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1619250" cy="1247775"/>
          </a:xfrm>
          <a:prstGeom prst="rect">
            <a:avLst/>
          </a:prstGeom>
          <a:noFill/>
        </p:spPr>
      </p:pic>
      <p:pic>
        <p:nvPicPr>
          <p:cNvPr id="3075" name="Picture 3" descr="C:\Users\Ольга\Downloads\цветы\цветочная_рамка_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779927" y="1465726"/>
            <a:ext cx="6172201" cy="4612345"/>
          </a:xfrm>
          <a:prstGeom prst="rect">
            <a:avLst/>
          </a:prstGeom>
          <a:noFill/>
        </p:spPr>
      </p:pic>
      <p:pic>
        <p:nvPicPr>
          <p:cNvPr id="3076" name="Picture 4" descr="C:\Users\Ольга\Downloads\игрушки\0_cd5ec_4d2ba9b7_XL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886200"/>
            <a:ext cx="910828" cy="1371600"/>
          </a:xfrm>
          <a:prstGeom prst="rect">
            <a:avLst/>
          </a:prstGeom>
          <a:noFill/>
        </p:spPr>
      </p:pic>
      <p:pic>
        <p:nvPicPr>
          <p:cNvPr id="3079" name="Picture 7" descr="C:\Users\Ольга\Downloads\смайлики\anime-zvezdy-49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352800"/>
            <a:ext cx="403747" cy="381000"/>
          </a:xfrm>
          <a:prstGeom prst="rect">
            <a:avLst/>
          </a:prstGeom>
          <a:noFill/>
        </p:spPr>
      </p:pic>
      <p:pic>
        <p:nvPicPr>
          <p:cNvPr id="11" name="Picture 7" descr="C:\Users\Ольга\Downloads\смайлики\anime-zvezdy-49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581400"/>
            <a:ext cx="403747" cy="381000"/>
          </a:xfrm>
          <a:prstGeom prst="rect">
            <a:avLst/>
          </a:prstGeom>
          <a:noFill/>
        </p:spPr>
      </p:pic>
      <p:pic>
        <p:nvPicPr>
          <p:cNvPr id="12" name="Picture 3" descr="C:\Users\Ольга\Downloads\цветы\цветочная_рамка_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751730" y="1465726"/>
            <a:ext cx="6172199" cy="46123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28496" y="228600"/>
            <a:ext cx="428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Найти у поросят </a:t>
            </a:r>
            <a:r>
              <a:rPr lang="ru-RU" smtClean="0">
                <a:solidFill>
                  <a:srgbClr val="C00000"/>
                </a:solidFill>
              </a:rPr>
              <a:t>три отличия.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514600"/>
            <a:ext cx="1828800" cy="3773510"/>
          </a:xfrm>
          <a:prstGeom prst="rect">
            <a:avLst/>
          </a:prstGeom>
          <a:noFill/>
        </p:spPr>
      </p:pic>
      <p:pic>
        <p:nvPicPr>
          <p:cNvPr id="2052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819400"/>
            <a:ext cx="2133600" cy="3387241"/>
          </a:xfrm>
          <a:prstGeom prst="rect">
            <a:avLst/>
          </a:prstGeom>
          <a:noFill/>
        </p:spPr>
      </p:pic>
      <p:pic>
        <p:nvPicPr>
          <p:cNvPr id="2053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19400"/>
            <a:ext cx="1981200" cy="35109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4800" y="4572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лишний?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609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кликнуть мышкой)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Ольга\Downloads\сказка\колобок\hello_html_69f77c5a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590800"/>
            <a:ext cx="2451100" cy="366964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913174"/>
            <a:ext cx="1676400" cy="3459051"/>
          </a:xfrm>
          <a:prstGeom prst="rect">
            <a:avLst/>
          </a:prstGeom>
          <a:noFill/>
        </p:spPr>
      </p:pic>
      <p:pic>
        <p:nvPicPr>
          <p:cNvPr id="2052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895600"/>
            <a:ext cx="2133600" cy="3387241"/>
          </a:xfrm>
          <a:prstGeom prst="rect">
            <a:avLst/>
          </a:prstGeom>
          <a:noFill/>
        </p:spPr>
      </p:pic>
      <p:pic>
        <p:nvPicPr>
          <p:cNvPr id="2053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01724"/>
            <a:ext cx="1828800" cy="32409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000" y="762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Какого героя из сказки нет на слайде?</a:t>
            </a:r>
          </a:p>
        </p:txBody>
      </p:sp>
      <p:pic>
        <p:nvPicPr>
          <p:cNvPr id="6" name="Picture 3" descr="C:\Users\Ольга\Downloads\сказка\109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133600"/>
            <a:ext cx="2675227" cy="42291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2209800" cy="2416522"/>
          </a:xfrm>
          <a:prstGeom prst="rect">
            <a:avLst/>
          </a:prstGeom>
          <a:noFill/>
        </p:spPr>
      </p:pic>
      <p:pic>
        <p:nvPicPr>
          <p:cNvPr id="6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828800" y="3657600"/>
            <a:ext cx="1447800" cy="2651285"/>
          </a:xfrm>
          <a:prstGeom prst="rect">
            <a:avLst/>
          </a:prstGeom>
          <a:noFill/>
        </p:spPr>
      </p:pic>
      <p:pic>
        <p:nvPicPr>
          <p:cNvPr id="2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81000"/>
            <a:ext cx="1981200" cy="2262652"/>
          </a:xfrm>
          <a:prstGeom prst="rect">
            <a:avLst/>
          </a:prstGeom>
          <a:noFill/>
        </p:spPr>
      </p:pic>
      <p:pic>
        <p:nvPicPr>
          <p:cNvPr id="7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733800"/>
            <a:ext cx="1447800" cy="2565723"/>
          </a:xfrm>
          <a:prstGeom prst="rect">
            <a:avLst/>
          </a:prstGeom>
          <a:noFill/>
        </p:spPr>
      </p:pic>
      <p:pic>
        <p:nvPicPr>
          <p:cNvPr id="9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399" y="381000"/>
            <a:ext cx="2133601" cy="210060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62200" y="6324599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Ниф-Ниф</a:t>
            </a:r>
            <a:r>
              <a:rPr lang="ru-RU" dirty="0" smtClean="0">
                <a:solidFill>
                  <a:srgbClr val="00B050"/>
                </a:solidFill>
              </a:rPr>
              <a:t>                 </a:t>
            </a:r>
            <a:r>
              <a:rPr lang="ru-RU" dirty="0" err="1" smtClean="0">
                <a:solidFill>
                  <a:srgbClr val="00B050"/>
                </a:solidFill>
              </a:rPr>
              <a:t>Нуф-Нуф</a:t>
            </a:r>
            <a:r>
              <a:rPr lang="ru-RU" dirty="0" smtClean="0">
                <a:solidFill>
                  <a:srgbClr val="00B050"/>
                </a:solidFill>
              </a:rPr>
              <a:t>                    </a:t>
            </a:r>
            <a:r>
              <a:rPr lang="ru-RU" dirty="0" err="1" smtClean="0">
                <a:solidFill>
                  <a:srgbClr val="00B050"/>
                </a:solidFill>
              </a:rPr>
              <a:t>Наф-Наф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638800" y="3810000"/>
            <a:ext cx="1524000" cy="24460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33400" y="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 дом у </a:t>
            </a: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Ниф-Нифа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  ( </a:t>
            </a: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Нуф-Нуфа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Наф-Нафа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кликнуть мышкой)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84E-6 L -0.18334 -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036E-6 L -0.09583 -0.264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1619E-6 L 0.05 -0.31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371600" y="762000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371600" y="2438400"/>
            <a:ext cx="6096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47800" y="4114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47800" y="59436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800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29337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1181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877594" y="3352800"/>
            <a:ext cx="5180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1371600" cy="1499910"/>
          </a:xfrm>
          <a:prstGeom prst="rect">
            <a:avLst/>
          </a:prstGeom>
          <a:noFill/>
        </p:spPr>
      </p:pic>
      <p:pic>
        <p:nvPicPr>
          <p:cNvPr id="49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191000"/>
            <a:ext cx="1371600" cy="1499910"/>
          </a:xfrm>
          <a:prstGeom prst="rect">
            <a:avLst/>
          </a:prstGeom>
          <a:noFill/>
        </p:spPr>
      </p:pic>
      <p:pic>
        <p:nvPicPr>
          <p:cNvPr id="50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590800"/>
            <a:ext cx="1371600" cy="1499910"/>
          </a:xfrm>
          <a:prstGeom prst="rect">
            <a:avLst/>
          </a:prstGeom>
          <a:noFill/>
        </p:spPr>
      </p:pic>
      <p:pic>
        <p:nvPicPr>
          <p:cNvPr id="52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343400"/>
            <a:ext cx="1437029" cy="1414807"/>
          </a:xfrm>
          <a:prstGeom prst="rect">
            <a:avLst/>
          </a:prstGeom>
          <a:noFill/>
        </p:spPr>
      </p:pic>
      <p:pic>
        <p:nvPicPr>
          <p:cNvPr id="53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90800"/>
            <a:ext cx="1437029" cy="1414807"/>
          </a:xfrm>
          <a:prstGeom prst="rect">
            <a:avLst/>
          </a:prstGeom>
          <a:noFill/>
        </p:spPr>
      </p:pic>
      <p:pic>
        <p:nvPicPr>
          <p:cNvPr id="54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838200"/>
            <a:ext cx="1437029" cy="1414807"/>
          </a:xfrm>
          <a:prstGeom prst="rect">
            <a:avLst/>
          </a:prstGeom>
          <a:noFill/>
        </p:spPr>
      </p:pic>
      <p:pic>
        <p:nvPicPr>
          <p:cNvPr id="55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590800"/>
            <a:ext cx="1219200" cy="1392401"/>
          </a:xfrm>
          <a:prstGeom prst="rect">
            <a:avLst/>
          </a:prstGeom>
          <a:noFill/>
        </p:spPr>
      </p:pic>
      <p:pic>
        <p:nvPicPr>
          <p:cNvPr id="56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838200"/>
            <a:ext cx="1219200" cy="1392401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7200" y="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C00000"/>
                </a:solidFill>
              </a:rPr>
              <a:t>картинка – загадка  </a:t>
            </a:r>
          </a:p>
          <a:p>
            <a:r>
              <a:rPr lang="ru-RU" altLang="ru-RU" dirty="0" smtClean="0">
                <a:solidFill>
                  <a:srgbClr val="C00000"/>
                </a:solidFill>
              </a:rPr>
              <a:t> Какого домика не хватает? </a:t>
            </a:r>
            <a:r>
              <a:rPr lang="ru-RU" altLang="ru-RU" dirty="0" smtClean="0">
                <a:solidFill>
                  <a:srgbClr val="000099"/>
                </a:solidFill>
              </a:rPr>
              <a:t/>
            </a:r>
            <a:br>
              <a:rPr lang="ru-RU" altLang="ru-RU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019800" y="4114800"/>
            <a:ext cx="1219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267200"/>
            <a:ext cx="1219200" cy="13924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371600" y="762000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371600" y="2438400"/>
            <a:ext cx="6096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47800" y="4114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47800" y="59436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800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29337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1181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877594" y="3352800"/>
            <a:ext cx="5180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14400"/>
            <a:ext cx="1371600" cy="1499910"/>
          </a:xfrm>
          <a:prstGeom prst="rect">
            <a:avLst/>
          </a:prstGeom>
          <a:noFill/>
        </p:spPr>
      </p:pic>
      <p:pic>
        <p:nvPicPr>
          <p:cNvPr id="49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267200"/>
            <a:ext cx="1371600" cy="1499910"/>
          </a:xfrm>
          <a:prstGeom prst="rect">
            <a:avLst/>
          </a:prstGeom>
          <a:noFill/>
        </p:spPr>
      </p:pic>
      <p:pic>
        <p:nvPicPr>
          <p:cNvPr id="50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590800"/>
            <a:ext cx="1371600" cy="1499910"/>
          </a:xfrm>
          <a:prstGeom prst="rect">
            <a:avLst/>
          </a:prstGeom>
          <a:noFill/>
        </p:spPr>
      </p:pic>
      <p:pic>
        <p:nvPicPr>
          <p:cNvPr id="52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67200"/>
            <a:ext cx="1437029" cy="1414807"/>
          </a:xfrm>
          <a:prstGeom prst="rect">
            <a:avLst/>
          </a:prstGeom>
          <a:noFill/>
        </p:spPr>
      </p:pic>
      <p:pic>
        <p:nvPicPr>
          <p:cNvPr id="54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914400"/>
            <a:ext cx="1437029" cy="1414807"/>
          </a:xfrm>
          <a:prstGeom prst="rect">
            <a:avLst/>
          </a:prstGeom>
          <a:noFill/>
        </p:spPr>
      </p:pic>
      <p:pic>
        <p:nvPicPr>
          <p:cNvPr id="55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267200"/>
            <a:ext cx="1219200" cy="1392401"/>
          </a:xfrm>
          <a:prstGeom prst="rect">
            <a:avLst/>
          </a:prstGeom>
          <a:noFill/>
        </p:spPr>
      </p:pic>
      <p:pic>
        <p:nvPicPr>
          <p:cNvPr id="56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914400"/>
            <a:ext cx="1219200" cy="1392401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7200" y="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C00000"/>
                </a:solidFill>
              </a:rPr>
              <a:t>картинка – загадка  </a:t>
            </a:r>
          </a:p>
          <a:p>
            <a:r>
              <a:rPr lang="ru-RU" altLang="ru-RU" dirty="0" smtClean="0">
                <a:solidFill>
                  <a:srgbClr val="C00000"/>
                </a:solidFill>
              </a:rPr>
              <a:t> Какого домика не хватает? </a:t>
            </a:r>
            <a:r>
              <a:rPr lang="ru-RU" altLang="ru-RU" dirty="0" smtClean="0">
                <a:solidFill>
                  <a:srgbClr val="000099"/>
                </a:solidFill>
              </a:rPr>
              <a:t/>
            </a:r>
            <a:br>
              <a:rPr lang="ru-RU" altLang="ru-RU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905000" y="2286000"/>
            <a:ext cx="1143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667000"/>
            <a:ext cx="1219200" cy="1392401"/>
          </a:xfrm>
          <a:prstGeom prst="rect">
            <a:avLst/>
          </a:prstGeom>
          <a:noFill/>
        </p:spPr>
      </p:pic>
      <p:pic>
        <p:nvPicPr>
          <p:cNvPr id="21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514600"/>
            <a:ext cx="1437029" cy="141480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371600" y="762000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371600" y="2438400"/>
            <a:ext cx="6096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47800" y="4114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47800" y="59436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800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29337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1181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877594" y="3352800"/>
            <a:ext cx="5180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1437029" cy="1414807"/>
          </a:xfrm>
          <a:prstGeom prst="rect">
            <a:avLst/>
          </a:prstGeom>
          <a:noFill/>
        </p:spPr>
      </p:pic>
      <p:pic>
        <p:nvPicPr>
          <p:cNvPr id="54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14600"/>
            <a:ext cx="1437029" cy="1414807"/>
          </a:xfrm>
          <a:prstGeom prst="rect">
            <a:avLst/>
          </a:prstGeom>
          <a:noFill/>
        </p:spPr>
      </p:pic>
      <p:pic>
        <p:nvPicPr>
          <p:cNvPr id="55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667000"/>
            <a:ext cx="1219200" cy="1392401"/>
          </a:xfrm>
          <a:prstGeom prst="rect">
            <a:avLst/>
          </a:prstGeom>
          <a:noFill/>
        </p:spPr>
      </p:pic>
      <p:pic>
        <p:nvPicPr>
          <p:cNvPr id="56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191000"/>
            <a:ext cx="1219200" cy="1392401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7200" y="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C00000"/>
                </a:solidFill>
              </a:rPr>
              <a:t>картинка – загадка  </a:t>
            </a:r>
          </a:p>
          <a:p>
            <a:r>
              <a:rPr lang="ru-RU" altLang="ru-RU" dirty="0" smtClean="0">
                <a:solidFill>
                  <a:srgbClr val="C00000"/>
                </a:solidFill>
              </a:rPr>
              <a:t> Какого домика не хватает? </a:t>
            </a:r>
            <a:r>
              <a:rPr lang="ru-RU" altLang="ru-RU" dirty="0" smtClean="0">
                <a:solidFill>
                  <a:srgbClr val="000099"/>
                </a:solidFill>
              </a:rPr>
              <a:t/>
            </a:r>
            <a:br>
              <a:rPr lang="ru-RU" altLang="ru-RU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962400" y="685800"/>
            <a:ext cx="1295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14400"/>
            <a:ext cx="1219200" cy="1392401"/>
          </a:xfrm>
          <a:prstGeom prst="rect">
            <a:avLst/>
          </a:prstGeom>
          <a:noFill/>
        </p:spPr>
      </p:pic>
      <p:pic>
        <p:nvPicPr>
          <p:cNvPr id="21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343400"/>
            <a:ext cx="1437029" cy="1414807"/>
          </a:xfrm>
          <a:prstGeom prst="rect">
            <a:avLst/>
          </a:prstGeom>
          <a:noFill/>
        </p:spPr>
      </p:pic>
      <p:pic>
        <p:nvPicPr>
          <p:cNvPr id="22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762000"/>
            <a:ext cx="1524000" cy="1666567"/>
          </a:xfrm>
          <a:prstGeom prst="rect">
            <a:avLst/>
          </a:prstGeom>
          <a:noFill/>
        </p:spPr>
      </p:pic>
      <p:pic>
        <p:nvPicPr>
          <p:cNvPr id="23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590800"/>
            <a:ext cx="1371600" cy="1499910"/>
          </a:xfrm>
          <a:prstGeom prst="rect">
            <a:avLst/>
          </a:prstGeom>
          <a:noFill/>
        </p:spPr>
      </p:pic>
      <p:pic>
        <p:nvPicPr>
          <p:cNvPr id="25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267200"/>
            <a:ext cx="1371600" cy="149991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38200"/>
            <a:ext cx="3629956" cy="3969528"/>
          </a:xfrm>
          <a:prstGeom prst="rect">
            <a:avLst/>
          </a:prstGeom>
          <a:noFill/>
        </p:spPr>
      </p:pic>
      <p:pic>
        <p:nvPicPr>
          <p:cNvPr id="3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0600" y="3670460"/>
            <a:ext cx="1524000" cy="2790826"/>
          </a:xfrm>
          <a:prstGeom prst="rect">
            <a:avLst/>
          </a:prstGeom>
          <a:noFill/>
        </p:spPr>
      </p:pic>
      <p:pic>
        <p:nvPicPr>
          <p:cNvPr id="5" name="Picture 2" descr="C:\Users\Ольга\Downloads\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6000" y="1752600"/>
            <a:ext cx="2573396" cy="33351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5001" y="228600"/>
            <a:ext cx="4326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Развалился ли дом </a:t>
            </a:r>
            <a:r>
              <a:rPr lang="ru-RU" altLang="ru-RU" dirty="0" err="1" smtClean="0">
                <a:solidFill>
                  <a:srgbClr val="C00000"/>
                </a:solidFill>
              </a:rPr>
              <a:t>Ниф-Нифа</a:t>
            </a:r>
            <a:r>
              <a:rPr lang="ru-RU" altLang="ru-RU" dirty="0" smtClean="0">
                <a:solidFill>
                  <a:srgbClr val="C00000"/>
                </a:solidFill>
              </a:rPr>
              <a:t>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264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0" y="2286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кликнуть мышкой по домику)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7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кстура">
  <a:themeElements>
    <a:clrScheme name="1_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1_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491</TotalTime>
  <Words>167</Words>
  <PresentationFormat>Экран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Тема17</vt:lpstr>
      <vt:lpstr>1_Текстура</vt:lpstr>
      <vt:lpstr>Тема16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Разукрасить коврик. Назови цифру в середине коврика, щёлкни по ней мышкой. Назови цифру в верхнем правом углу коврика, щёлкни по ней мышкой и т.д.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1</cp:lastModifiedBy>
  <cp:revision>59</cp:revision>
  <dcterms:created xsi:type="dcterms:W3CDTF">2016-01-04T13:36:58Z</dcterms:created>
  <dcterms:modified xsi:type="dcterms:W3CDTF">2021-11-25T17:11:22Z</dcterms:modified>
</cp:coreProperties>
</file>