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  <p:sldMasterId id="2147484008" r:id="rId2"/>
    <p:sldMasterId id="214748402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FE8C"/>
    <a:srgbClr val="C2FD8D"/>
    <a:srgbClr val="F7FF8B"/>
    <a:srgbClr val="EFFF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46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57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921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942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964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1491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54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232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61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414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158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127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2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jpg"/><Relationship Id="rId7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8.pn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3.jpg"/><Relationship Id="rId7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slide" Target="slide5.xml"/><Relationship Id="rId4" Type="http://schemas.microsoft.com/office/2007/relationships/hdphoto" Target="../media/hdphoto2.wdp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microsoft.com/office/2007/relationships/hdphoto" Target="../media/hdphoto3.wdp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slide" Target="slide7.xml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slide" Target="slide8.xml"/><Relationship Id="rId4" Type="http://schemas.microsoft.com/office/2007/relationships/hdphoto" Target="../media/hdphoto5.wdp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slide" Target="slide9.xml"/><Relationship Id="rId4" Type="http://schemas.microsoft.com/office/2007/relationships/hdphoto" Target="../media/hdphoto6.wdp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57299"/>
            <a:ext cx="7772400" cy="1928826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Интерактивная игра для детей старшей группы</a:t>
            </a:r>
            <a:br>
              <a:rPr lang="ru-RU" sz="4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«Четвёртый лишний»</a:t>
            </a:r>
            <a:endParaRPr lang="ru-RU" sz="4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562" y="4643446"/>
            <a:ext cx="4286280" cy="99535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Разработала: воспитатель 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Фролова Н.Ф.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Равнобедренный треугольник 3">
            <a:hlinkClick r:id="rId2" action="ppaction://hlinksldjump"/>
          </p:cNvPr>
          <p:cNvSpPr/>
          <p:nvPr/>
        </p:nvSpPr>
        <p:spPr>
          <a:xfrm rot="5400000">
            <a:off x="7953017" y="5822641"/>
            <a:ext cx="726798" cy="864096"/>
          </a:xfrm>
          <a:prstGeom prst="triangle">
            <a:avLst>
              <a:gd name="adj" fmla="val 50924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72" y="75774"/>
            <a:ext cx="6858000" cy="6858000"/>
          </a:xfrm>
          <a:prstGeom prst="rect">
            <a:avLst/>
          </a:prstGeom>
        </p:spPr>
      </p:pic>
      <p:pic>
        <p:nvPicPr>
          <p:cNvPr id="4" name="Содержимое 3" descr="П 1 осень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266089" y="260648"/>
            <a:ext cx="3242734" cy="2160000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 descr="п 2 ОСЕНЬ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11768" y="4437112"/>
            <a:ext cx="3456000" cy="2160000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Рисунок 5" descr="П 3 осень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238591"/>
            <a:ext cx="3472276" cy="2160000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Рисунок 6" descr="П 4 осень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5576" y="3608259"/>
            <a:ext cx="2160000" cy="2988853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Равнобедренный треугольник 8">
            <a:hlinkClick r:id="rId9" action="ppaction://hlinksldjump"/>
          </p:cNvPr>
          <p:cNvSpPr/>
          <p:nvPr/>
        </p:nvSpPr>
        <p:spPr>
          <a:xfrm rot="5400000">
            <a:off x="1115576" y="4382685"/>
            <a:ext cx="1440000" cy="1440000"/>
          </a:xfrm>
          <a:prstGeom prst="triangle">
            <a:avLst>
              <a:gd name="adj" fmla="val 50924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9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Ч 2 осень 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4283" y="266962"/>
            <a:ext cx="2880000" cy="3140662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Содержимое 3" descr="Ч 1 ОСЕНЬ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0" y="3587711"/>
            <a:ext cx="2160000" cy="2878435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Рисунок 8" descr="Ч 3 осень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256" y="252986"/>
            <a:ext cx="2160000" cy="3154638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Рисунок 9" descr="ч 4 ОСЕНЬ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8387" y="3789040"/>
            <a:ext cx="3074005" cy="2160000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885" y="3195859"/>
            <a:ext cx="3662141" cy="3662141"/>
          </a:xfrm>
          <a:prstGeom prst="rect">
            <a:avLst/>
          </a:prstGeom>
        </p:spPr>
      </p:pic>
      <p:sp>
        <p:nvSpPr>
          <p:cNvPr id="13" name="Равнобедренный треугольник 12">
            <a:hlinkClick r:id="rId9" action="ppaction://hlinksldjump"/>
          </p:cNvPr>
          <p:cNvSpPr/>
          <p:nvPr/>
        </p:nvSpPr>
        <p:spPr>
          <a:xfrm rot="5400000">
            <a:off x="6825389" y="4149040"/>
            <a:ext cx="1440000" cy="1440000"/>
          </a:xfrm>
          <a:prstGeom prst="triangle">
            <a:avLst>
              <a:gd name="adj" fmla="val 50924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-171400"/>
            <a:ext cx="9145016" cy="91450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2705673"/>
            <a:ext cx="59706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Молодец!!!</a:t>
            </a:r>
            <a:endParaRPr lang="ru-RU" sz="66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Облако 8">
            <a:hlinkClick r:id="rId3" action="ppaction://hlinksldjump"/>
          </p:cNvPr>
          <p:cNvSpPr/>
          <p:nvPr/>
        </p:nvSpPr>
        <p:spPr>
          <a:xfrm rot="21353842">
            <a:off x="1122854" y="5073716"/>
            <a:ext cx="2977212" cy="1221659"/>
          </a:xfrm>
          <a:prstGeom prst="cloud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начало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>
            <a:hlinkClick r:id="rId2" action="ppaction://hlinksldjump"/>
          </p:cNvPr>
          <p:cNvSpPr/>
          <p:nvPr/>
        </p:nvSpPr>
        <p:spPr>
          <a:xfrm rot="5400000">
            <a:off x="7953017" y="5822641"/>
            <a:ext cx="726798" cy="864096"/>
          </a:xfrm>
          <a:prstGeom prst="triangle">
            <a:avLst>
              <a:gd name="adj" fmla="val 50924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1521" y="836712"/>
            <a:ext cx="86409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игры: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временах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года,учить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сравнивать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речь, зрительное восприятие;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интерес к окружающему миру.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8880"/>
            <a:ext cx="3451225" cy="4027289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2915816" y="404664"/>
            <a:ext cx="5904655" cy="3240360"/>
          </a:xfrm>
          <a:prstGeom prst="wedgeEllipseCallout">
            <a:avLst>
              <a:gd name="adj1" fmla="val -53374"/>
              <a:gd name="adj2" fmla="val 55634"/>
            </a:avLst>
          </a:prstGeom>
          <a:solidFill>
            <a:srgbClr val="E6FE8C">
              <a:alpha val="8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cs typeface="Mangal" panose="02040503050203030202" pitchFamily="18" charset="0"/>
              </a:rPr>
              <a:t>Привет, друзья! Давайте с вами поиграем в игру «Четвёртый лишний».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cs typeface="Mangal" panose="02040503050203030202" pitchFamily="18" charset="0"/>
              </a:rPr>
              <a:t>Будьте внимательны! Среди картинок найдите лишнюю!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cs typeface="Mangal" panose="02040503050203030202" pitchFamily="18" charset="0"/>
              </a:rPr>
              <a:t>Если вы найдёте правильную картинку, то она исчезнет, и игра продолжится.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cs typeface="Mangal" panose="02040503050203030202" pitchFamily="18" charset="0"/>
              </a:rPr>
              <a:t>А если вы ошибётесь, то услышите звуковой сигнал.</a:t>
            </a:r>
            <a:endParaRPr lang="ru-RU" b="1" dirty="0">
              <a:solidFill>
                <a:schemeClr val="tx1"/>
              </a:solidFill>
              <a:cs typeface="Mangal" panose="02040503050203030202" pitchFamily="18" charset="0"/>
            </a:endParaRPr>
          </a:p>
        </p:txBody>
      </p:sp>
      <p:sp>
        <p:nvSpPr>
          <p:cNvPr id="6" name="Равнобедренный треугольник 5">
            <a:hlinkClick r:id="rId5" action="ppaction://hlinksldjump"/>
          </p:cNvPr>
          <p:cNvSpPr/>
          <p:nvPr/>
        </p:nvSpPr>
        <p:spPr>
          <a:xfrm rot="5400000">
            <a:off x="7953017" y="5822641"/>
            <a:ext cx="726798" cy="864096"/>
          </a:xfrm>
          <a:prstGeom prst="triangle">
            <a:avLst>
              <a:gd name="adj" fmla="val 50924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 №1 зима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139952" y="620688"/>
            <a:ext cx="4241959" cy="1800167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 descr="П 2 зим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3501573"/>
            <a:ext cx="3502910" cy="1944216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Рисунок 6" descr="П 4 зим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2906" y="759072"/>
            <a:ext cx="1940440" cy="1805832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Рисунок 7" descr="П 4 осень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35976" y="2564904"/>
            <a:ext cx="1923173" cy="1908777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029" y="3615287"/>
            <a:ext cx="2971897" cy="2971897"/>
          </a:xfrm>
          <a:prstGeom prst="rect">
            <a:avLst/>
          </a:prstGeom>
        </p:spPr>
      </p:pic>
      <p:sp>
        <p:nvSpPr>
          <p:cNvPr id="11" name="Равнобедренный треугольник 10">
            <a:hlinkClick r:id="rId10" action="ppaction://hlinksldjump"/>
          </p:cNvPr>
          <p:cNvSpPr/>
          <p:nvPr/>
        </p:nvSpPr>
        <p:spPr>
          <a:xfrm rot="5400000">
            <a:off x="1098947" y="941988"/>
            <a:ext cx="1440000" cy="1440000"/>
          </a:xfrm>
          <a:prstGeom prst="triangle">
            <a:avLst>
              <a:gd name="adj" fmla="val 50924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8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656184"/>
            <a:ext cx="6858000" cy="6858000"/>
          </a:xfrm>
          <a:prstGeom prst="rect">
            <a:avLst/>
          </a:prstGeom>
        </p:spPr>
      </p:pic>
      <p:pic>
        <p:nvPicPr>
          <p:cNvPr id="4" name="Содержимое 3" descr="Ч №1 зима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3628505" y="2528989"/>
            <a:ext cx="1886989" cy="2668385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 descr="Ч 2 зим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72062" y="311525"/>
            <a:ext cx="1970587" cy="2589138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Рисунок 5" descr="Ч 3 зи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1600" y="3717032"/>
            <a:ext cx="1871049" cy="2736304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Рисунок 6" descr="Ч 4 ЗИМ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00192" y="311525"/>
            <a:ext cx="1782877" cy="2520174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Равнобедренный треугольник 11">
            <a:hlinkClick r:id="rId10" action="ppaction://hlinksldjump"/>
          </p:cNvPr>
          <p:cNvSpPr/>
          <p:nvPr/>
        </p:nvSpPr>
        <p:spPr>
          <a:xfrm rot="5400000">
            <a:off x="6560840" y="851612"/>
            <a:ext cx="1440000" cy="1440000"/>
          </a:xfrm>
          <a:prstGeom prst="triangle">
            <a:avLst>
              <a:gd name="adj" fmla="val 50924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9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 1 весна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652120" y="274170"/>
            <a:ext cx="2883171" cy="2160000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 descr="П 2 весна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912" y="2606029"/>
            <a:ext cx="2879999" cy="2160000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Рисунок 5" descr="П 3 весна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5225" y="260648"/>
            <a:ext cx="2880000" cy="2160000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Рисунок 6" descr="П 4 весн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2606029"/>
            <a:ext cx="3085713" cy="2160000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686030"/>
            <a:ext cx="2784367" cy="2909742"/>
          </a:xfrm>
          <a:prstGeom prst="rect">
            <a:avLst/>
          </a:prstGeom>
        </p:spPr>
      </p:pic>
      <p:sp>
        <p:nvSpPr>
          <p:cNvPr id="15" name="Равнобедренный треугольник 14">
            <a:hlinkClick r:id="rId10" action="ppaction://hlinksldjump"/>
          </p:cNvPr>
          <p:cNvSpPr/>
          <p:nvPr/>
        </p:nvSpPr>
        <p:spPr>
          <a:xfrm rot="5400000">
            <a:off x="1002368" y="2966029"/>
            <a:ext cx="1440000" cy="1440000"/>
          </a:xfrm>
          <a:prstGeom prst="triangle">
            <a:avLst>
              <a:gd name="adj" fmla="val 50924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6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Ч. №1 весна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411760" y="4499972"/>
            <a:ext cx="3299105" cy="2160000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 descr="ч 2 ВЕСНА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5967" y="3469623"/>
            <a:ext cx="2880000" cy="2160000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Рисунок 5" descr="Ч 3 ВЕСНА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1960" y="609032"/>
            <a:ext cx="2160000" cy="3013652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Рисунок 6" descr="Ч 4 весн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9552" y="332656"/>
            <a:ext cx="3017244" cy="2160000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33294"/>
            <a:ext cx="2542368" cy="3717032"/>
          </a:xfrm>
          <a:prstGeom prst="rect">
            <a:avLst/>
          </a:prstGeom>
        </p:spPr>
      </p:pic>
      <p:sp>
        <p:nvSpPr>
          <p:cNvPr id="9" name="Равнобедренный треугольник 8">
            <a:hlinkClick r:id="rId10" action="ppaction://hlinksldjump"/>
          </p:cNvPr>
          <p:cNvSpPr/>
          <p:nvPr/>
        </p:nvSpPr>
        <p:spPr>
          <a:xfrm rot="5400000">
            <a:off x="1425896" y="692656"/>
            <a:ext cx="1440000" cy="1440000"/>
          </a:xfrm>
          <a:prstGeom prst="triangle">
            <a:avLst>
              <a:gd name="adj" fmla="val 50924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09550" y="-1821669"/>
            <a:ext cx="6858000" cy="6858000"/>
          </a:xfrm>
          <a:prstGeom prst="rect">
            <a:avLst/>
          </a:prstGeom>
        </p:spPr>
      </p:pic>
      <p:pic>
        <p:nvPicPr>
          <p:cNvPr id="4" name="Содержимое 3" descr="П №1 лето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987824" y="2421008"/>
            <a:ext cx="3223881" cy="2160000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 descr="П 2 лето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4191189"/>
            <a:ext cx="3135861" cy="2160000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Рисунок 5" descr="П 3 ЛЕТО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21200" y="3723750"/>
            <a:ext cx="2160000" cy="2970000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Рисунок 6" descr="П 4 лето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6633" y="527331"/>
            <a:ext cx="3109134" cy="2160000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Равнобедренный треугольник 8">
            <a:hlinkClick r:id="rId10" action="ppaction://hlinksldjump"/>
          </p:cNvPr>
          <p:cNvSpPr/>
          <p:nvPr/>
        </p:nvSpPr>
        <p:spPr>
          <a:xfrm rot="5400000">
            <a:off x="6381200" y="887331"/>
            <a:ext cx="1440000" cy="1440000"/>
          </a:xfrm>
          <a:prstGeom prst="triangle">
            <a:avLst>
              <a:gd name="adj" fmla="val 50924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Ч №1 лето 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732240" y="149588"/>
            <a:ext cx="2160000" cy="3052052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 descr="ч 2 лет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178" y="3534130"/>
            <a:ext cx="2160000" cy="3053251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Рисунок 5" descr="Ч 3 лето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6096" y="3685277"/>
            <a:ext cx="2160000" cy="3116321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Рисунок 6" descr="Ч 4 летоs1200 (3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2029" y="1374130"/>
            <a:ext cx="3124067" cy="2160000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Равнобедренный треугольник 9">
            <a:hlinkClick r:id="rId8" action="ppaction://hlinksldjump"/>
          </p:cNvPr>
          <p:cNvSpPr/>
          <p:nvPr/>
        </p:nvSpPr>
        <p:spPr>
          <a:xfrm rot="5400000">
            <a:off x="3154062" y="1734130"/>
            <a:ext cx="1440000" cy="1440000"/>
          </a:xfrm>
          <a:prstGeom prst="triangle">
            <a:avLst>
              <a:gd name="adj" fmla="val 50924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0" y="-182902"/>
            <a:ext cx="2542368" cy="3717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ши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249</TotalTime>
  <Words>92</Words>
  <Application>Microsoft Office PowerPoint</Application>
  <PresentationFormat>Экран (4:3)</PresentationFormat>
  <Paragraphs>14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Тема Office</vt:lpstr>
      <vt:lpstr>Волна</vt:lpstr>
      <vt:lpstr>1_Волна</vt:lpstr>
      <vt:lpstr>Интерактивная игра для детей старшей группы «Четвёртый лишний»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игра для детей старшей группы «Четвёртый лишний»</dc:title>
  <dc:creator>Андрей</dc:creator>
  <cp:lastModifiedBy>Nat</cp:lastModifiedBy>
  <cp:revision>25</cp:revision>
  <dcterms:created xsi:type="dcterms:W3CDTF">2020-04-24T13:28:02Z</dcterms:created>
  <dcterms:modified xsi:type="dcterms:W3CDTF">2020-04-24T18:08:54Z</dcterms:modified>
</cp:coreProperties>
</file>