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71" r:id="rId5"/>
    <p:sldId id="273" r:id="rId6"/>
    <p:sldId id="272" r:id="rId7"/>
    <p:sldId id="274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90" autoAdjust="0"/>
    <p:restoredTop sz="94660"/>
  </p:normalViewPr>
  <p:slideViewPr>
    <p:cSldViewPr>
      <p:cViewPr varScale="1">
        <p:scale>
          <a:sx n="87" d="100"/>
          <a:sy n="87" d="100"/>
        </p:scale>
        <p:origin x="-90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C268B-AA35-4275-9227-C4B73C9FCDDE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39296-53F3-4B07-A975-4E14491838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10BA5-7A91-4DD0-8346-6D3B210A65CB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2DD59-86CE-49EE-8E18-60FEBB592B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ED133-75C5-446E-9766-48F9EC5B3036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EF525-EA61-466B-9E39-9EE986AC49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99FCF-7304-411D-8CB2-754480D131B3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42E58-4856-4479-9BB7-65D764BE1F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36C94-EECF-4053-90C9-536EABD7CA54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7D693-726F-49A8-8BEF-482EF91EA1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4FDC4-823D-4ABA-B99B-1C9D0B55608D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E11C9-ACF3-45DF-8B21-807D9BFCC6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56F70-268A-456D-B7E6-6177DF2C07C5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AF54C-4ADA-4B8C-AEFD-4233C4194F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B7099-4993-43D8-AD69-5C0DE594F0A6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C42D0-918B-4CF3-B349-F65346AA53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766EE-9728-47CE-8DC5-9A379ED21DE4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6E5F2-2DA1-4CB1-8552-45ECC5DB3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A41C4-3A16-4AA2-97DE-D1437F5DE606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12B83-09A1-4634-88E5-0F82A988DC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6AE12-6292-46AD-AA10-4C21A92309EC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31C75-21F4-4B06-A48D-AF9C045AC7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E7DFE2E-C08E-4FF8-ADC6-9C170C072AC7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0FCACE-A8DA-46F1-997D-8418A85E88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Интерактивная Игра «Животные»</a:t>
            </a:r>
            <a:endParaRPr lang="ru-RU" dirty="0"/>
          </a:p>
        </p:txBody>
      </p:sp>
      <p:pic>
        <p:nvPicPr>
          <p:cNvPr id="6" name="Содержимое 5" descr="1579528716_2-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9144000" cy="573325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Задание №1.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1.Ребята посмотрите внимательно на картинки и скажите на какой из них изображены домашние животные а на какой дикие?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2.Посмотрели?  А теперь давайте назовем их.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ba50b397397097a0843291906f5f63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843880"/>
            <a:ext cx="4388296" cy="4681463"/>
          </a:xfrm>
        </p:spPr>
      </p:pic>
      <p:pic>
        <p:nvPicPr>
          <p:cNvPr id="6" name="Содержимое 5" descr="154283673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844824"/>
            <a:ext cx="4038600" cy="460851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Задание № 2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Ребята к нам  в гости пришёл Мишка .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Давайте его угостим вкуснятиной.. Вспомните ребята что любит мишка.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sm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4497388" cy="5112568"/>
          </a:xfrm>
        </p:spPr>
      </p:pic>
      <p:pic>
        <p:nvPicPr>
          <p:cNvPr id="10" name="Содержимое 9" descr="IMG_20200423_17045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90268" y="1628800"/>
            <a:ext cx="3951288" cy="504056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34082"/>
          </a:xfrm>
        </p:spPr>
        <p:txBody>
          <a:bodyPr/>
          <a:lstStyle/>
          <a:p>
            <a:pPr algn="l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Задание №3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Давайте внимательно посмотрим на картинки и найдем отличия.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381719"/>
          </a:xfrm>
        </p:spPr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Домашние животные. Найди отличия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47a41f607d30165bf1d01f980ad19e4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1916832"/>
            <a:ext cx="4499991" cy="494116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2040" y="1535113"/>
            <a:ext cx="3754760" cy="381719"/>
          </a:xfrm>
        </p:spPr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Дикие животные. Найди отличия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fdd2859851e7a6f28a3c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32040" y="1916832"/>
            <a:ext cx="4211960" cy="494116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l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Задание № 4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Ребята! Нам нужно помочь детенышам  найти их маму!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124744"/>
            <a:ext cx="4495800" cy="5040560"/>
          </a:xfrm>
        </p:spPr>
      </p:pic>
      <p:pic>
        <p:nvPicPr>
          <p:cNvPr id="8" name="Содержимое 7" descr="слайд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124744"/>
            <a:ext cx="4038600" cy="496855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l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Задание №5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Найди чья тень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4c361d20690720d19ae4878c598fa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96752"/>
            <a:ext cx="8568951" cy="532859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/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Для детей от 3 до 7 лет необычайно эффективным и действенным методом обучения является интерактивная игра. Она позволяет в легкой форме рассказать малышам про окружающий их мир, познакомить с героями сказок и при этом учит их взаимодействовать друг с другом для достижения конечной цели</a:t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1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916832"/>
            <a:ext cx="8640959" cy="468052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78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Arial</vt:lpstr>
      <vt:lpstr>Тема Office</vt:lpstr>
      <vt:lpstr>Интерактивная Игра «Животные»</vt:lpstr>
      <vt:lpstr>Задание №1. 1.Ребята посмотрите внимательно на картинки и скажите на какой из них изображены домашние животные а на какой дикие?  2.Посмотрели?  А теперь давайте назовем их.</vt:lpstr>
      <vt:lpstr>Задание № 2 1. Ребята к нам  в гости пришёл Мишка .  Давайте его угостим вкуснятиной.. Вспомните ребята что любит мишка.</vt:lpstr>
      <vt:lpstr>Задание №3  Давайте внимательно посмотрим на картинки и найдем отличия.</vt:lpstr>
      <vt:lpstr>Задание № 4 Ребята! Нам нужно помочь детенышам  найти их маму!</vt:lpstr>
      <vt:lpstr>Задание №5 Найди чья тень.</vt:lpstr>
      <vt:lpstr>Для детей от 3 до 7 лет необычайно эффективным и действенным методом обучения является интерактивная игра. Она позволяет в легкой форме рассказать малышам про окружающий их мир, познакомить с героями сказок и при этом учит их взаимодействовать друг с другом для достижения конечной цели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теме «ПОЛЯРНЫЕ  ЖИВОТНЫЕ»</dc:title>
  <dc:creator>юрий</dc:creator>
  <cp:lastModifiedBy>User</cp:lastModifiedBy>
  <cp:revision>18</cp:revision>
  <dcterms:created xsi:type="dcterms:W3CDTF">2010-10-31T10:43:40Z</dcterms:created>
  <dcterms:modified xsi:type="dcterms:W3CDTF">2020-04-23T13:56:09Z</dcterms:modified>
</cp:coreProperties>
</file>