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81" r:id="rId2"/>
    <p:sldId id="273" r:id="rId3"/>
    <p:sldId id="267" r:id="rId4"/>
    <p:sldId id="275" r:id="rId5"/>
    <p:sldId id="276" r:id="rId6"/>
    <p:sldId id="277" r:id="rId7"/>
    <p:sldId id="278" r:id="rId8"/>
    <p:sldId id="280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66"/>
    <a:srgbClr val="CC0066"/>
    <a:srgbClr val="A42320"/>
    <a:srgbClr val="C42A26"/>
    <a:srgbClr val="8D1E1B"/>
    <a:srgbClr val="820041"/>
    <a:srgbClr val="B05408"/>
    <a:srgbClr val="993300"/>
    <a:srgbClr val="BE2824"/>
    <a:srgbClr val="F90B0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1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/>
            </a:r>
            <a:br>
              <a:rPr lang="ru-RU" sz="1400" dirty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600" b="1" dirty="0">
                <a:solidFill>
                  <a:srgbClr val="7030A0"/>
                </a:solidFill>
              </a:rPr>
              <a:t>Презентация для детей второй группы раннего возраста </a:t>
            </a:r>
            <a:r>
              <a:rPr lang="ru-RU" sz="3600" b="1" dirty="0">
                <a:solidFill>
                  <a:srgbClr val="FF0066"/>
                </a:solidFill>
              </a:rPr>
              <a:t>«Узнай  сказку»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5589240"/>
            <a:ext cx="4464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Воспитатель: Васильева Е.Б</a:t>
            </a:r>
            <a:r>
              <a:rPr lang="ru-RU" dirty="0" smtClean="0">
                <a:solidFill>
                  <a:prstClr val="black"/>
                </a:solidFill>
              </a:rPr>
              <a:t>. 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8194" name="Picture 2" descr="https://i.mycdn.me/i?r=AzEPZsRbOZEKgBhR0XGMT1Rknz83Pi8Ng4389kTVHW4eFqaKTM5SRkZCeTgDn6uOy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573016"/>
            <a:ext cx="324036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48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692696"/>
            <a:ext cx="7848872" cy="491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644012">
              <a:spcBef>
                <a:spcPct val="20000"/>
              </a:spcBef>
            </a:pPr>
            <a:r>
              <a:rPr lang="ru-RU" sz="3200" b="1" u="sng" dirty="0">
                <a:solidFill>
                  <a:prstClr val="black"/>
                </a:solidFill>
              </a:rPr>
              <a:t>Цель</a:t>
            </a:r>
            <a:r>
              <a:rPr lang="ru-RU" sz="3200" b="1" dirty="0">
                <a:solidFill>
                  <a:prstClr val="black"/>
                </a:solidFill>
              </a:rPr>
              <a:t>:</a:t>
            </a:r>
            <a:r>
              <a:rPr lang="ru-RU" sz="3200" dirty="0">
                <a:solidFill>
                  <a:prstClr val="black"/>
                </a:solidFill>
              </a:rPr>
              <a:t> </a:t>
            </a:r>
            <a:r>
              <a:rPr lang="ru-RU" sz="3200" dirty="0">
                <a:solidFill>
                  <a:srgbClr val="111111"/>
                </a:solidFill>
              </a:rPr>
              <a:t>закрепление  названий и персонажей знакомых детям сказок .</a:t>
            </a:r>
          </a:p>
          <a:p>
            <a:pPr lvl="0" algn="just" defTabSz="644012">
              <a:spcBef>
                <a:spcPct val="20000"/>
              </a:spcBef>
            </a:pPr>
            <a:r>
              <a:rPr lang="ru-RU" sz="3200" b="1" u="sng" dirty="0">
                <a:solidFill>
                  <a:prstClr val="black"/>
                </a:solidFill>
              </a:rPr>
              <a:t>Задачи</a:t>
            </a:r>
            <a:r>
              <a:rPr lang="ru-RU" sz="3200" b="1" dirty="0">
                <a:solidFill>
                  <a:prstClr val="black"/>
                </a:solidFill>
              </a:rPr>
              <a:t>:</a:t>
            </a:r>
          </a:p>
          <a:p>
            <a:pPr lvl="0" algn="just" defTabSz="644012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закреплять умения детей отгадывать загадки по содержанию знакомых сказок;</a:t>
            </a:r>
          </a:p>
          <a:p>
            <a:pPr lvl="0" algn="just" defTabSz="644012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развивать познавательную и речевую активность, расширять словарный запас;</a:t>
            </a:r>
          </a:p>
          <a:p>
            <a:pPr lvl="0" algn="just" defTabSz="644012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воспитывать любовь к русскому народному творчеству.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414876"/>
            <a:ext cx="252028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44012">
              <a:spcBef>
                <a:spcPct val="20000"/>
              </a:spcBef>
            </a:pPr>
            <a:endParaRPr lang="ru-RU" sz="1700" b="1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0938" y="285737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644012">
              <a:spcBef>
                <a:spcPct val="20000"/>
              </a:spcBef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50837"/>
            <a:ext cx="38164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44012">
              <a:spcBef>
                <a:spcPct val="20000"/>
              </a:spcBef>
            </a:pPr>
            <a:endParaRPr lang="ru-RU" sz="2000" b="1" dirty="0" smtClean="0">
              <a:solidFill>
                <a:prstClr val="black"/>
              </a:solidFill>
            </a:endParaRPr>
          </a:p>
          <a:p>
            <a:pPr lvl="0" defTabSz="644012">
              <a:spcBef>
                <a:spcPct val="20000"/>
              </a:spcBef>
            </a:pPr>
            <a:endParaRPr lang="ru-RU" sz="2000" b="1" dirty="0">
              <a:solidFill>
                <a:prstClr val="black"/>
              </a:solidFill>
            </a:endParaRPr>
          </a:p>
          <a:p>
            <a:pPr lvl="0" defTabSz="644012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</a:rPr>
              <a:t>Сидит </a:t>
            </a:r>
            <a:r>
              <a:rPr lang="ru-RU" sz="2000" b="1" dirty="0">
                <a:solidFill>
                  <a:prstClr val="black"/>
                </a:solidFill>
              </a:rPr>
              <a:t>в корзине девочка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У мишки за спиной. </a:t>
            </a:r>
          </a:p>
          <a:p>
            <a:pPr lvl="0" defTabSz="644012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Он, сам того не ведая, 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Несет ее домой. </a:t>
            </a:r>
          </a:p>
          <a:p>
            <a:pPr lvl="0" defTabSz="644012">
              <a:spcBef>
                <a:spcPct val="20000"/>
              </a:spcBef>
            </a:pPr>
            <a:r>
              <a:rPr lang="ru-RU" sz="2000" b="1" dirty="0">
                <a:solidFill>
                  <a:prstClr val="black"/>
                </a:solidFill>
              </a:rPr>
              <a:t>Ну, отгадал загадку? 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Тогда скорей ответь! </a:t>
            </a:r>
            <a:br>
              <a:rPr lang="ru-RU" sz="2000" b="1" dirty="0">
                <a:solidFill>
                  <a:prstClr val="black"/>
                </a:solidFill>
              </a:rPr>
            </a:br>
            <a:r>
              <a:rPr lang="ru-RU" sz="2000" b="1" dirty="0">
                <a:solidFill>
                  <a:prstClr val="black"/>
                </a:solidFill>
              </a:rPr>
              <a:t>Названье этой сказки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52" y="188640"/>
            <a:ext cx="3848472" cy="605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6552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4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blipFill>
                  <a:blip r:embed="rId2"/>
                  <a:tile tx="0" ty="0" sx="100000" sy="100000" flip="none" algn="tl"/>
                </a:blipFill>
              </a:rPr>
              <a:t>Не лежалось на окошке-</a:t>
            </a:r>
          </a:p>
          <a:p>
            <a:pPr lvl="0" algn="ctr" defTabSz="64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blipFill>
                  <a:blip r:embed="rId2"/>
                  <a:tile tx="0" ty="0" sx="100000" sy="100000" flip="none" algn="tl"/>
                </a:blipFill>
              </a:rPr>
              <a:t>покатился по дорожке</a:t>
            </a:r>
            <a:r>
              <a:rPr lang="ru-RU" sz="1900" b="1" dirty="0">
                <a:blipFill>
                  <a:blip r:embed="rId2"/>
                  <a:tile tx="0" ty="0" sx="100000" sy="100000" flip="none" algn="tl"/>
                </a:blip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68" y="1089349"/>
            <a:ext cx="687104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7278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783" y="404664"/>
            <a:ext cx="579621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3736" y="1540540"/>
            <a:ext cx="281408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4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blipFill>
                  <a:blip r:embed="rId3"/>
                  <a:tile tx="0" ty="0" sx="100000" sy="100000" flip="none" algn="tl"/>
                </a:blipFill>
              </a:rPr>
              <a:t>Мышка дом себе нашла.</a:t>
            </a:r>
          </a:p>
          <a:p>
            <a:pPr lvl="0" defTabSz="64401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blipFill>
                  <a:blip r:embed="rId3"/>
                  <a:tile tx="0" ty="0" sx="100000" sy="100000" flip="none" algn="tl"/>
                </a:blipFill>
              </a:rPr>
              <a:t>Мышка добрая была:</a:t>
            </a:r>
            <a:br>
              <a:rPr lang="ru-RU" sz="2000" b="1" dirty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ru-RU" sz="2000" b="1" dirty="0">
                <a:blipFill>
                  <a:blip r:embed="rId3"/>
                  <a:tile tx="0" ty="0" sx="100000" sy="100000" flip="none" algn="tl"/>
                </a:blipFill>
              </a:rPr>
              <a:t>в доме том, в конце концов,</a:t>
            </a:r>
            <a:br>
              <a:rPr lang="ru-RU" sz="2000" b="1" dirty="0">
                <a:blipFill>
                  <a:blip r:embed="rId3"/>
                  <a:tile tx="0" ty="0" sx="100000" sy="100000" flip="none" algn="tl"/>
                </a:blipFill>
              </a:rPr>
            </a:br>
            <a:r>
              <a:rPr lang="ru-RU" sz="2000" b="1" dirty="0">
                <a:blipFill>
                  <a:blip r:embed="rId3"/>
                  <a:tile tx="0" ty="0" sx="100000" sy="100000" flip="none" algn="tl"/>
                </a:blipFill>
              </a:rPr>
              <a:t>стало множество жильцов!</a:t>
            </a:r>
          </a:p>
        </p:txBody>
      </p:sp>
    </p:spTree>
    <p:extLst>
      <p:ext uri="{BB962C8B-B14F-4D97-AF65-F5344CB8AC3E}">
        <p14:creationId xmlns="" xmlns:p14="http://schemas.microsoft.com/office/powerpoint/2010/main" val="119339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02675"/>
            <a:ext cx="29038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Вырастил однажды дед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Этот овощ на обед,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А потом его тащил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Вместе с бабкой что есть сил…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Не нужна подсказка,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Дети знают сказку</a:t>
            </a:r>
            <a:endParaRPr lang="ru-RU" sz="2000" dirty="0">
              <a:solidFill>
                <a:prstClr val="black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2675"/>
            <a:ext cx="5839470" cy="58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3250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628800"/>
            <a:ext cx="29523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Ждали маму с молоком,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А пустили волка в дом.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Кто же были эти 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Маленькие дети?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8640"/>
            <a:ext cx="4824536" cy="6430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8712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558254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Яйцо курочка снесла,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Радость бабе принесла.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Баба била — не разбила,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Дед пытался — не разбил.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Оказалось, не простое,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Всем на диво, золотое.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Отгадайте сказку эту,</a:t>
            </a:r>
          </a:p>
          <a:p>
            <a:pPr lvl="0" defTabSz="322006"/>
            <a:r>
              <a:rPr lang="ru-RU" sz="2000" b="1" dirty="0">
                <a:solidFill>
                  <a:prstClr val="black"/>
                </a:solidFill>
              </a:rPr>
              <a:t>Мне скажите по секрету.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519877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84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141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МАОУ лицей №21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Сказочные</dc:title>
  <dc:creator>Ранько Елена</dc:creator>
  <cp:lastModifiedBy>Елена Васильева</cp:lastModifiedBy>
  <cp:revision>48</cp:revision>
  <dcterms:created xsi:type="dcterms:W3CDTF">2015-04-19T15:51:03Z</dcterms:created>
  <dcterms:modified xsi:type="dcterms:W3CDTF">2023-05-14T18:26:34Z</dcterms:modified>
</cp:coreProperties>
</file>