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5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00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8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7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48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45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68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8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2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7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811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31DF-4183-4A9F-B39C-D281572BEE1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056E-4BAC-474E-A007-74066A3AF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4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6" Type="http://schemas.openxmlformats.org/officeDocument/2006/relationships/image" Target="../media/image4.jpeg"/><Relationship Id="rId11" Type="http://schemas.microsoft.com/office/2007/relationships/media" Target="../media/media1.m4a"/><Relationship Id="rId5" Type="http://schemas.openxmlformats.org/officeDocument/2006/relationships/image" Target="../media/image1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68"/>
            <a:ext cx="12701286" cy="71010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664" y="335667"/>
            <a:ext cx="10515227" cy="1886672"/>
          </a:xfrm>
        </p:spPr>
        <p:txBody>
          <a:bodyPr>
            <a:normAutofit fontScale="70000" lnSpcReduction="20000"/>
          </a:bodyPr>
          <a:lstStyle/>
          <a:p>
            <a:endParaRPr lang="ru-RU" sz="6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найти маму »</a:t>
            </a:r>
          </a:p>
          <a:p>
            <a:endParaRPr 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379" y="3018822"/>
            <a:ext cx="2609850" cy="2857500"/>
          </a:xfrm>
          <a:prstGeom prst="rect">
            <a:avLst/>
          </a:prstGeom>
        </p:spPr>
      </p:pic>
      <p:pic>
        <p:nvPicPr>
          <p:cNvPr id="6" name="Рисунок 5" descr="0_887e2_8fd99898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7686" y="3119378"/>
            <a:ext cx="47625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0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1" y="3774585"/>
            <a:ext cx="2271251" cy="229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6" y="3813088"/>
            <a:ext cx="2378483" cy="2459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91" y="3799644"/>
            <a:ext cx="1401302" cy="2265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7" y="3837999"/>
            <a:ext cx="2347451" cy="2337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34" y="557718"/>
            <a:ext cx="1906433" cy="2094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4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fixed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7159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Молодец!!!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9506783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2081" y="3381797"/>
            <a:ext cx="3055715" cy="1919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5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96066"/>
            <a:ext cx="9144000" cy="2482396"/>
          </a:xfrm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находить детенышей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 и называть их; развивать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4532" y="50928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13590" y="1307939"/>
            <a:ext cx="472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Игра предназначена для детей 2-4 лет.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486" y="5393803"/>
            <a:ext cx="573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Воспитатель: Васильева Елена Борисовна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5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" y="3804265"/>
            <a:ext cx="2597355" cy="241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05" y="3725673"/>
            <a:ext cx="2073148" cy="2411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97" y="3804265"/>
            <a:ext cx="1866546" cy="2411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65" y="3804265"/>
            <a:ext cx="1882059" cy="2254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53" y="429137"/>
            <a:ext cx="2209290" cy="2269818"/>
          </a:xfrm>
          <a:prstGeom prst="rect">
            <a:avLst/>
          </a:prstGeom>
        </p:spPr>
      </p:pic>
      <p:pic>
        <p:nvPicPr>
          <p:cNvPr id="10" name="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65239" y="572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9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6.25E-7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" y="3804265"/>
            <a:ext cx="2597355" cy="241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49" y="3804264"/>
            <a:ext cx="2073148" cy="2411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97" y="3804265"/>
            <a:ext cx="1866546" cy="2411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9" y="3821686"/>
            <a:ext cx="1882059" cy="2254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97" y="296881"/>
            <a:ext cx="2755224" cy="27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46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" y="3804265"/>
            <a:ext cx="2597355" cy="241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49" y="3804264"/>
            <a:ext cx="2073148" cy="2411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97" y="3804265"/>
            <a:ext cx="1866546" cy="2411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9" y="3821686"/>
            <a:ext cx="1882059" cy="2254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65" y="275772"/>
            <a:ext cx="2781163" cy="2746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7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" y="3804265"/>
            <a:ext cx="2597355" cy="241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49" y="3804264"/>
            <a:ext cx="2073148" cy="2411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97" y="3804265"/>
            <a:ext cx="1866546" cy="2411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9" y="3821686"/>
            <a:ext cx="1882059" cy="2254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30" y="478972"/>
            <a:ext cx="2870200" cy="256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47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24" y="3910256"/>
            <a:ext cx="2271251" cy="229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79" y="3664156"/>
            <a:ext cx="2378483" cy="2459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24" y="3910256"/>
            <a:ext cx="1401302" cy="2265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94" y="3786233"/>
            <a:ext cx="2347451" cy="2337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1" y="615336"/>
            <a:ext cx="2089764" cy="2107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9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62" y="3749525"/>
            <a:ext cx="2271251" cy="229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0" y="3689947"/>
            <a:ext cx="2378483" cy="2459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43" y="3762054"/>
            <a:ext cx="1401302" cy="2265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99" y="3774584"/>
            <a:ext cx="2347451" cy="2337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67" y="479607"/>
            <a:ext cx="2348981" cy="2145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1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49" y="3774585"/>
            <a:ext cx="2271251" cy="229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6" y="3774585"/>
            <a:ext cx="2378483" cy="2459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15" y="3871751"/>
            <a:ext cx="1401302" cy="2265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32" y="3774585"/>
            <a:ext cx="2347451" cy="2337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61" y="363293"/>
            <a:ext cx="2386781" cy="2512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9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41</Words>
  <Application>Microsoft Office PowerPoint</Application>
  <PresentationFormat>Произвольный</PresentationFormat>
  <Paragraphs>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Молодец!!!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Windows User</cp:lastModifiedBy>
  <cp:revision>19</cp:revision>
  <dcterms:created xsi:type="dcterms:W3CDTF">2018-12-17T12:41:27Z</dcterms:created>
  <dcterms:modified xsi:type="dcterms:W3CDTF">2020-04-24T10:10:44Z</dcterms:modified>
</cp:coreProperties>
</file>